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4"/>
    <p:sldMasterId id="2147483682" r:id="rId5"/>
    <p:sldMasterId id="2147483696" r:id="rId6"/>
    <p:sldMasterId id="2147483703" r:id="rId7"/>
  </p:sldMasterIdLst>
  <p:notesMasterIdLst>
    <p:notesMasterId r:id="rId43"/>
  </p:notesMasterIdLst>
  <p:handoutMasterIdLst>
    <p:handoutMasterId r:id="rId44"/>
  </p:handoutMasterIdLst>
  <p:sldIdLst>
    <p:sldId id="256" r:id="rId8"/>
    <p:sldId id="355" r:id="rId9"/>
    <p:sldId id="356" r:id="rId10"/>
    <p:sldId id="357" r:id="rId11"/>
    <p:sldId id="290" r:id="rId12"/>
    <p:sldId id="323" r:id="rId13"/>
    <p:sldId id="324" r:id="rId14"/>
    <p:sldId id="325" r:id="rId15"/>
    <p:sldId id="326" r:id="rId16"/>
    <p:sldId id="327" r:id="rId17"/>
    <p:sldId id="328" r:id="rId18"/>
    <p:sldId id="329" r:id="rId19"/>
    <p:sldId id="330" r:id="rId20"/>
    <p:sldId id="331" r:id="rId21"/>
    <p:sldId id="332" r:id="rId22"/>
    <p:sldId id="333" r:id="rId23"/>
    <p:sldId id="334" r:id="rId24"/>
    <p:sldId id="335" r:id="rId25"/>
    <p:sldId id="336" r:id="rId26"/>
    <p:sldId id="337" r:id="rId27"/>
    <p:sldId id="338" r:id="rId28"/>
    <p:sldId id="339" r:id="rId29"/>
    <p:sldId id="340" r:id="rId30"/>
    <p:sldId id="341" r:id="rId31"/>
    <p:sldId id="342" r:id="rId32"/>
    <p:sldId id="343" r:id="rId33"/>
    <p:sldId id="344" r:id="rId34"/>
    <p:sldId id="345" r:id="rId35"/>
    <p:sldId id="346" r:id="rId36"/>
    <p:sldId id="347" r:id="rId37"/>
    <p:sldId id="348" r:id="rId38"/>
    <p:sldId id="349" r:id="rId39"/>
    <p:sldId id="350" r:id="rId40"/>
    <p:sldId id="353" r:id="rId41"/>
    <p:sldId id="354"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0AC"/>
    <a:srgbClr val="50556F"/>
    <a:srgbClr val="0B2242"/>
    <a:srgbClr val="C7DBC1"/>
    <a:srgbClr val="2C5364"/>
    <a:srgbClr val="74546A"/>
    <a:srgbClr val="8A4969"/>
    <a:srgbClr val="FABCA2"/>
    <a:srgbClr val="48587A"/>
    <a:srgbClr val="792D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588" autoAdjust="0"/>
    <p:restoredTop sz="88568" autoAdjust="0"/>
  </p:normalViewPr>
  <p:slideViewPr>
    <p:cSldViewPr snapToGrid="0" snapToObjects="1">
      <p:cViewPr varScale="1">
        <p:scale>
          <a:sx n="142" d="100"/>
          <a:sy n="142" d="100"/>
        </p:scale>
        <p:origin x="2562" y="126"/>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microsoft.com/office/2015/10/relationships/revisionInfo" Target="revisionInfo.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F87ECC-D716-E74C-A047-D81661C6A948}" type="datetimeFigureOut">
              <a:rPr lang="en-US" smtClean="0"/>
              <a:t>2/7/2018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D9C945-AB76-9D47-AEAD-BB3662AA24F2}" type="slidenum">
              <a:rPr lang="en-US" smtClean="0"/>
              <a:t>‹#›</a:t>
            </a:fld>
            <a:endParaRPr lang="en-US"/>
          </a:p>
        </p:txBody>
      </p:sp>
    </p:spTree>
    <p:extLst>
      <p:ext uri="{BB962C8B-B14F-4D97-AF65-F5344CB8AC3E}">
        <p14:creationId xmlns:p14="http://schemas.microsoft.com/office/powerpoint/2010/main" val="110624796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2D1C12-526E-7442-B5D8-2C6AD898A168}" type="datetimeFigureOut">
              <a:rPr lang="en-US" smtClean="0"/>
              <a:t>2/7/2018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CE3F89-25A8-F644-B331-4E14731F6589}" type="slidenum">
              <a:rPr lang="en-US" smtClean="0"/>
              <a:t>‹#›</a:t>
            </a:fld>
            <a:endParaRPr lang="en-US"/>
          </a:p>
        </p:txBody>
      </p:sp>
    </p:spTree>
    <p:extLst>
      <p:ext uri="{BB962C8B-B14F-4D97-AF65-F5344CB8AC3E}">
        <p14:creationId xmlns:p14="http://schemas.microsoft.com/office/powerpoint/2010/main" val="122110261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t-LT"/>
          </a:p>
        </p:txBody>
      </p:sp>
    </p:spTree>
    <p:extLst>
      <p:ext uri="{BB962C8B-B14F-4D97-AF65-F5344CB8AC3E}">
        <p14:creationId xmlns:p14="http://schemas.microsoft.com/office/powerpoint/2010/main" val="2259255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https://www.youtube.com/watch?v=UZq4sZz56qM</a:t>
            </a:r>
            <a:endParaRPr lang="en-US" dirty="0"/>
          </a:p>
        </p:txBody>
      </p:sp>
    </p:spTree>
    <p:extLst>
      <p:ext uri="{BB962C8B-B14F-4D97-AF65-F5344CB8AC3E}">
        <p14:creationId xmlns:p14="http://schemas.microsoft.com/office/powerpoint/2010/main" val="2838982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https://www.youtube.com/watch?v=UZq4sZz56qM</a:t>
            </a:r>
            <a:endParaRPr lang="en-US" dirty="0"/>
          </a:p>
        </p:txBody>
      </p:sp>
    </p:spTree>
    <p:extLst>
      <p:ext uri="{BB962C8B-B14F-4D97-AF65-F5344CB8AC3E}">
        <p14:creationId xmlns:p14="http://schemas.microsoft.com/office/powerpoint/2010/main" val="1659760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https://www.youtube.com/watch?v=UZq4sZz56qM</a:t>
            </a:r>
            <a:endParaRPr lang="en-US" dirty="0"/>
          </a:p>
        </p:txBody>
      </p:sp>
    </p:spTree>
    <p:extLst>
      <p:ext uri="{BB962C8B-B14F-4D97-AF65-F5344CB8AC3E}">
        <p14:creationId xmlns:p14="http://schemas.microsoft.com/office/powerpoint/2010/main" val="8302797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tif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7.tif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Master" Target="../slideMasters/slideMaster4.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tiff"/><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3.tiff"/><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tiff"/><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3.tiff"/><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ulinė skaidrė">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l="-6671" r="3392"/>
          <a:stretch/>
        </p:blipFill>
        <p:spPr>
          <a:xfrm rot="5400000">
            <a:off x="2724330" y="438334"/>
            <a:ext cx="6639888" cy="6199451"/>
          </a:xfrm>
          <a:prstGeom prst="rect">
            <a:avLst/>
          </a:prstGeom>
        </p:spPr>
      </p:pic>
      <p:sp>
        <p:nvSpPr>
          <p:cNvPr id="8" name="Text Placeholder 12"/>
          <p:cNvSpPr>
            <a:spLocks noGrp="1"/>
          </p:cNvSpPr>
          <p:nvPr>
            <p:ph type="body" sz="quarter" idx="14" hasCustomPrompt="1"/>
          </p:nvPr>
        </p:nvSpPr>
        <p:spPr>
          <a:xfrm>
            <a:off x="910046" y="5753103"/>
            <a:ext cx="2128990" cy="1104899"/>
          </a:xfrm>
          <a:prstGeom prst="rect">
            <a:avLst/>
          </a:prstGeom>
        </p:spPr>
        <p:txBody>
          <a:bodyPr/>
          <a:lstStyle>
            <a:lvl1pPr marL="0" algn="l">
              <a:lnSpc>
                <a:spcPct val="100000"/>
              </a:lnSpc>
              <a:buNone/>
              <a:defRPr sz="2000" b="1" baseline="0">
                <a:solidFill>
                  <a:srgbClr val="132A4A"/>
                </a:solidFill>
                <a:latin typeface="Arial"/>
                <a:cs typeface="Arial"/>
              </a:defRPr>
            </a:lvl1pPr>
          </a:lstStyle>
          <a:p>
            <a:pPr lvl="0"/>
            <a:r>
              <a:rPr lang="lt-LT" dirty="0"/>
              <a:t>Tekstas</a:t>
            </a:r>
          </a:p>
          <a:p>
            <a:pPr lvl="0"/>
            <a:endParaRPr lang="lt-LT" dirty="0"/>
          </a:p>
          <a:p>
            <a:pPr lvl="0"/>
            <a:endParaRPr lang="lt-LT" dirty="0"/>
          </a:p>
        </p:txBody>
      </p:sp>
      <p:sp>
        <p:nvSpPr>
          <p:cNvPr id="9" name="Text Placeholder 12"/>
          <p:cNvSpPr>
            <a:spLocks noGrp="1"/>
          </p:cNvSpPr>
          <p:nvPr>
            <p:ph type="body" sz="quarter" idx="13" hasCustomPrompt="1"/>
          </p:nvPr>
        </p:nvSpPr>
        <p:spPr>
          <a:xfrm>
            <a:off x="910046" y="1373526"/>
            <a:ext cx="7624292" cy="1086184"/>
          </a:xfrm>
          <a:prstGeom prst="rect">
            <a:avLst/>
          </a:prstGeom>
        </p:spPr>
        <p:txBody>
          <a:bodyPr/>
          <a:lstStyle>
            <a:lvl1pPr algn="l">
              <a:lnSpc>
                <a:spcPts val="5000"/>
              </a:lnSpc>
              <a:buNone/>
              <a:defRPr sz="4500" b="1">
                <a:solidFill>
                  <a:srgbClr val="0B2242"/>
                </a:solidFill>
                <a:latin typeface="Arial"/>
                <a:cs typeface="Arial"/>
              </a:defRPr>
            </a:lvl1pPr>
          </a:lstStyle>
          <a:p>
            <a:pPr lvl="0"/>
            <a:r>
              <a:rPr lang="lt-LT" dirty="0"/>
              <a:t>Pavadinimas</a:t>
            </a:r>
          </a:p>
        </p:txBody>
      </p:sp>
      <p:pic>
        <p:nvPicPr>
          <p:cNvPr id="10" name="Picture 9"/>
          <p:cNvPicPr>
            <a:picLocks noChangeAspect="1"/>
          </p:cNvPicPr>
          <p:nvPr/>
        </p:nvPicPr>
        <p:blipFill>
          <a:blip r:embed="rId3"/>
          <a:stretch>
            <a:fillRect/>
          </a:stretch>
        </p:blipFill>
        <p:spPr>
          <a:xfrm>
            <a:off x="8077200" y="422490"/>
            <a:ext cx="635668" cy="724178"/>
          </a:xfrm>
          <a:prstGeom prst="rect">
            <a:avLst/>
          </a:prstGeom>
        </p:spPr>
      </p:pic>
    </p:spTree>
    <p:extLst>
      <p:ext uri="{BB962C8B-B14F-4D97-AF65-F5344CB8AC3E}">
        <p14:creationId xmlns:p14="http://schemas.microsoft.com/office/powerpoint/2010/main" val="1173341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kstas ir paveikslėlis">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cstate="screen">
            <a:extLst>
              <a:ext uri="{28A0092B-C50C-407E-A947-70E740481C1C}">
                <a14:useLocalDpi xmlns:a14="http://schemas.microsoft.com/office/drawing/2010/main"/>
              </a:ext>
            </a:extLst>
          </a:blip>
          <a:srcRect t="-5267"/>
          <a:stretch/>
        </p:blipFill>
        <p:spPr>
          <a:xfrm rot="5400000">
            <a:off x="1672199" y="2877512"/>
            <a:ext cx="2461085" cy="5500686"/>
          </a:xfrm>
          <a:prstGeom prst="rect">
            <a:avLst/>
          </a:prstGeom>
        </p:spPr>
      </p:pic>
      <p:sp>
        <p:nvSpPr>
          <p:cNvPr id="9" name="Picture Placeholder 6"/>
          <p:cNvSpPr>
            <a:spLocks noGrp="1"/>
          </p:cNvSpPr>
          <p:nvPr>
            <p:ph type="pic" sz="quarter" idx="12" hasCustomPrompt="1"/>
          </p:nvPr>
        </p:nvSpPr>
        <p:spPr>
          <a:xfrm>
            <a:off x="4335947" y="2135190"/>
            <a:ext cx="4348164" cy="3883691"/>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pic>
        <p:nvPicPr>
          <p:cNvPr id="12" name="Picture 11"/>
          <p:cNvPicPr>
            <a:picLocks noChangeAspect="1"/>
          </p:cNvPicPr>
          <p:nvPr userDrawn="1"/>
        </p:nvPicPr>
        <p:blipFill>
          <a:blip r:embed="rId3"/>
          <a:stretch>
            <a:fillRect/>
          </a:stretch>
        </p:blipFill>
        <p:spPr>
          <a:xfrm>
            <a:off x="8077200" y="422490"/>
            <a:ext cx="635668" cy="724178"/>
          </a:xfrm>
          <a:prstGeom prst="rect">
            <a:avLst/>
          </a:prstGeom>
        </p:spPr>
      </p:pic>
      <p:sp>
        <p:nvSpPr>
          <p:cNvPr id="13" name="Rectangle 15">
            <a:extLst>
              <a:ext uri="{FF2B5EF4-FFF2-40B4-BE49-F238E27FC236}">
                <a16:creationId xmlns="" xmlns:a16="http://schemas.microsoft.com/office/drawing/2014/main" id="{627824FD-70E9-4723-A3AC-DC22F933D428}"/>
              </a:ext>
            </a:extLst>
          </p:cNvPr>
          <p:cNvSpPr/>
          <p:nvPr userDrawn="1"/>
        </p:nvSpPr>
        <p:spPr>
          <a:xfrm rot="5400000">
            <a:off x="-465323" y="465322"/>
            <a:ext cx="1083046" cy="1524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4" name="Rectangle 16">
            <a:extLst>
              <a:ext uri="{FF2B5EF4-FFF2-40B4-BE49-F238E27FC236}">
                <a16:creationId xmlns="" xmlns:a16="http://schemas.microsoft.com/office/drawing/2014/main" id="{8C60AD12-819B-4DE6-B1AD-F43D73B2A294}"/>
              </a:ext>
            </a:extLst>
          </p:cNvPr>
          <p:cNvSpPr/>
          <p:nvPr userDrawn="1"/>
        </p:nvSpPr>
        <p:spPr>
          <a:xfrm rot="5400000">
            <a:off x="-2811278" y="3894323"/>
            <a:ext cx="5774955" cy="152401"/>
          </a:xfrm>
          <a:prstGeom prst="rect">
            <a:avLst/>
          </a:prstGeom>
          <a:solidFill>
            <a:srgbClr val="C5E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6" name="Text Placeholder 12"/>
          <p:cNvSpPr>
            <a:spLocks noGrp="1"/>
          </p:cNvSpPr>
          <p:nvPr>
            <p:ph type="body" sz="quarter" idx="13" hasCustomPrompt="1"/>
          </p:nvPr>
        </p:nvSpPr>
        <p:spPr>
          <a:xfrm>
            <a:off x="457202" y="2135190"/>
            <a:ext cx="3494740" cy="388369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7"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0"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939594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kstas ir paveikslėlis 2">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5124844" y="2838845"/>
            <a:ext cx="2218199" cy="5820115"/>
          </a:xfrm>
          <a:prstGeom prst="rect">
            <a:avLst/>
          </a:prstGeom>
        </p:spPr>
      </p:pic>
      <p:pic>
        <p:nvPicPr>
          <p:cNvPr id="8" name="Picture 7"/>
          <p:cNvPicPr>
            <a:picLocks noChangeAspect="1"/>
          </p:cNvPicPr>
          <p:nvPr userDrawn="1"/>
        </p:nvPicPr>
        <p:blipFill>
          <a:blip r:embed="rId3"/>
          <a:stretch>
            <a:fillRect/>
          </a:stretch>
        </p:blipFill>
        <p:spPr>
          <a:xfrm>
            <a:off x="8077200" y="422490"/>
            <a:ext cx="635668" cy="724178"/>
          </a:xfrm>
          <a:prstGeom prst="rect">
            <a:avLst/>
          </a:prstGeom>
        </p:spPr>
      </p:pic>
      <p:sp>
        <p:nvSpPr>
          <p:cNvPr id="10" name="Rectangle 15">
            <a:extLst>
              <a:ext uri="{FF2B5EF4-FFF2-40B4-BE49-F238E27FC236}">
                <a16:creationId xmlns="" xmlns:a16="http://schemas.microsoft.com/office/drawing/2014/main" id="{2A358839-563D-4E19-8364-BAD66034C0E8}"/>
              </a:ext>
            </a:extLst>
          </p:cNvPr>
          <p:cNvSpPr/>
          <p:nvPr userDrawn="1"/>
        </p:nvSpPr>
        <p:spPr>
          <a:xfrm rot="5400000">
            <a:off x="-465323" y="465322"/>
            <a:ext cx="1083046" cy="1524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3" name="Rectangle 16">
            <a:extLst>
              <a:ext uri="{FF2B5EF4-FFF2-40B4-BE49-F238E27FC236}">
                <a16:creationId xmlns="" xmlns:a16="http://schemas.microsoft.com/office/drawing/2014/main" id="{8CFC78D5-A999-4F7E-B34F-1A97074492C6}"/>
              </a:ext>
            </a:extLst>
          </p:cNvPr>
          <p:cNvSpPr/>
          <p:nvPr userDrawn="1"/>
        </p:nvSpPr>
        <p:spPr>
          <a:xfrm rot="5400000">
            <a:off x="-2811278" y="3894323"/>
            <a:ext cx="5774955" cy="152401"/>
          </a:xfrm>
          <a:prstGeom prst="rect">
            <a:avLst/>
          </a:prstGeom>
          <a:solidFill>
            <a:srgbClr val="C5E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2" name="Picture Placeholder 6"/>
          <p:cNvSpPr>
            <a:spLocks noGrp="1"/>
          </p:cNvSpPr>
          <p:nvPr>
            <p:ph type="pic" sz="quarter" idx="12" hasCustomPrompt="1"/>
          </p:nvPr>
        </p:nvSpPr>
        <p:spPr>
          <a:xfrm>
            <a:off x="457203" y="3171039"/>
            <a:ext cx="8227078" cy="2847843"/>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4" name="Text Placeholder 12"/>
          <p:cNvSpPr>
            <a:spLocks noGrp="1"/>
          </p:cNvSpPr>
          <p:nvPr>
            <p:ph type="body" sz="quarter" idx="13" hasCustomPrompt="1"/>
          </p:nvPr>
        </p:nvSpPr>
        <p:spPr>
          <a:xfrm>
            <a:off x="457201" y="1862356"/>
            <a:ext cx="8233071" cy="115768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5"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9220739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kstas ir paveikslėlis 3">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682916" y="1357313"/>
            <a:ext cx="2461085" cy="5500686"/>
          </a:xfrm>
          <a:prstGeom prst="rect">
            <a:avLst/>
          </a:prstGeom>
        </p:spPr>
      </p:pic>
      <p:pic>
        <p:nvPicPr>
          <p:cNvPr id="10" name="Picture 9"/>
          <p:cNvPicPr>
            <a:picLocks noChangeAspect="1"/>
          </p:cNvPicPr>
          <p:nvPr userDrawn="1"/>
        </p:nvPicPr>
        <p:blipFill>
          <a:blip r:embed="rId3"/>
          <a:stretch>
            <a:fillRect/>
          </a:stretch>
        </p:blipFill>
        <p:spPr>
          <a:xfrm>
            <a:off x="8077200" y="422490"/>
            <a:ext cx="635668" cy="724178"/>
          </a:xfrm>
          <a:prstGeom prst="rect">
            <a:avLst/>
          </a:prstGeom>
        </p:spPr>
      </p:pic>
      <p:sp>
        <p:nvSpPr>
          <p:cNvPr id="9" name="Rectangle 15">
            <a:extLst>
              <a:ext uri="{FF2B5EF4-FFF2-40B4-BE49-F238E27FC236}">
                <a16:creationId xmlns="" xmlns:a16="http://schemas.microsoft.com/office/drawing/2014/main" id="{81ED5B9F-86E1-4196-9F9C-82226D97395C}"/>
              </a:ext>
            </a:extLst>
          </p:cNvPr>
          <p:cNvSpPr/>
          <p:nvPr userDrawn="1"/>
        </p:nvSpPr>
        <p:spPr>
          <a:xfrm rot="5400000">
            <a:off x="-465323" y="465322"/>
            <a:ext cx="1083046" cy="1524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1" name="Rectangle 16">
            <a:extLst>
              <a:ext uri="{FF2B5EF4-FFF2-40B4-BE49-F238E27FC236}">
                <a16:creationId xmlns="" xmlns:a16="http://schemas.microsoft.com/office/drawing/2014/main" id="{97B8906E-3FDD-4610-9ADD-6727705B53F4}"/>
              </a:ext>
            </a:extLst>
          </p:cNvPr>
          <p:cNvSpPr/>
          <p:nvPr userDrawn="1"/>
        </p:nvSpPr>
        <p:spPr>
          <a:xfrm rot="5400000">
            <a:off x="-2811278" y="3894323"/>
            <a:ext cx="5774955" cy="152401"/>
          </a:xfrm>
          <a:prstGeom prst="rect">
            <a:avLst/>
          </a:prstGeom>
          <a:solidFill>
            <a:srgbClr val="C5E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3" name="Text Placeholder 12"/>
          <p:cNvSpPr>
            <a:spLocks noGrp="1"/>
          </p:cNvSpPr>
          <p:nvPr>
            <p:ph type="body" sz="quarter" idx="13" hasCustomPrompt="1"/>
          </p:nvPr>
        </p:nvSpPr>
        <p:spPr>
          <a:xfrm>
            <a:off x="457201" y="1655810"/>
            <a:ext cx="8233071" cy="85567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4"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7" name="Picture Placeholder 6"/>
          <p:cNvSpPr>
            <a:spLocks noGrp="1"/>
          </p:cNvSpPr>
          <p:nvPr>
            <p:ph type="pic" sz="quarter" idx="12" hasCustomPrompt="1"/>
          </p:nvPr>
        </p:nvSpPr>
        <p:spPr>
          <a:xfrm>
            <a:off x="457203" y="2683461"/>
            <a:ext cx="8227078" cy="3348223"/>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2"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5761809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ulinė skaidrė">
    <p:spTree>
      <p:nvGrpSpPr>
        <p:cNvPr id="1" name=""/>
        <p:cNvGrpSpPr/>
        <p:nvPr/>
      </p:nvGrpSpPr>
      <p:grpSpPr>
        <a:xfrm>
          <a:off x="0" y="0"/>
          <a:ext cx="0" cy="0"/>
          <a:chOff x="0" y="0"/>
          <a:chExt cx="0" cy="0"/>
        </a:xfrm>
      </p:grpSpPr>
      <p:sp>
        <p:nvSpPr>
          <p:cNvPr id="8" name="Text Placeholder 12"/>
          <p:cNvSpPr>
            <a:spLocks noGrp="1"/>
          </p:cNvSpPr>
          <p:nvPr>
            <p:ph type="body" sz="quarter" idx="14" hasCustomPrompt="1"/>
          </p:nvPr>
        </p:nvSpPr>
        <p:spPr>
          <a:xfrm>
            <a:off x="910046" y="5753103"/>
            <a:ext cx="2128990" cy="1104899"/>
          </a:xfrm>
          <a:prstGeom prst="rect">
            <a:avLst/>
          </a:prstGeom>
        </p:spPr>
        <p:txBody>
          <a:bodyPr/>
          <a:lstStyle>
            <a:lvl1pPr marL="0" algn="l">
              <a:lnSpc>
                <a:spcPct val="100000"/>
              </a:lnSpc>
              <a:buNone/>
              <a:defRPr sz="2000" b="1" baseline="0">
                <a:solidFill>
                  <a:srgbClr val="132A4A"/>
                </a:solidFill>
                <a:latin typeface="Arial"/>
                <a:cs typeface="Arial"/>
              </a:defRPr>
            </a:lvl1pPr>
          </a:lstStyle>
          <a:p>
            <a:pPr lvl="0"/>
            <a:r>
              <a:rPr lang="lt-LT" dirty="0"/>
              <a:t>Tekstas</a:t>
            </a:r>
          </a:p>
          <a:p>
            <a:pPr lvl="0"/>
            <a:endParaRPr lang="lt-LT" dirty="0"/>
          </a:p>
          <a:p>
            <a:pPr lvl="0"/>
            <a:endParaRPr lang="lt-LT" dirty="0"/>
          </a:p>
        </p:txBody>
      </p:sp>
      <p:grpSp>
        <p:nvGrpSpPr>
          <p:cNvPr id="2" name="Group 1"/>
          <p:cNvGrpSpPr/>
          <p:nvPr userDrawn="1"/>
        </p:nvGrpSpPr>
        <p:grpSpPr>
          <a:xfrm>
            <a:off x="3313722" y="1461865"/>
            <a:ext cx="5830279" cy="4843687"/>
            <a:chOff x="3313722" y="1068240"/>
            <a:chExt cx="5830279" cy="4843687"/>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l="-19231" r="-1376" b="-6149"/>
            <a:stretch/>
          </p:blipFill>
          <p:spPr>
            <a:xfrm rot="5400000">
              <a:off x="4033754" y="348208"/>
              <a:ext cx="4390214" cy="5830277"/>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l="-17614" r="-13441" b="-10542"/>
            <a:stretch/>
          </p:blipFill>
          <p:spPr>
            <a:xfrm rot="5400000">
              <a:off x="4334569" y="1102496"/>
              <a:ext cx="3807447" cy="5811416"/>
            </a:xfrm>
            <a:prstGeom prst="rect">
              <a:avLst/>
            </a:prstGeom>
          </p:spPr>
        </p:pic>
      </p:grpSp>
      <p:sp>
        <p:nvSpPr>
          <p:cNvPr id="13" name="Text Placeholder 12"/>
          <p:cNvSpPr>
            <a:spLocks noGrp="1"/>
          </p:cNvSpPr>
          <p:nvPr>
            <p:ph type="body" sz="quarter" idx="13" hasCustomPrompt="1"/>
          </p:nvPr>
        </p:nvSpPr>
        <p:spPr>
          <a:xfrm>
            <a:off x="910046" y="1373526"/>
            <a:ext cx="7624292" cy="1086184"/>
          </a:xfrm>
          <a:prstGeom prst="rect">
            <a:avLst/>
          </a:prstGeom>
        </p:spPr>
        <p:txBody>
          <a:bodyPr/>
          <a:lstStyle>
            <a:lvl1pPr algn="l">
              <a:lnSpc>
                <a:spcPts val="5000"/>
              </a:lnSpc>
              <a:buNone/>
              <a:defRPr sz="4500" b="1">
                <a:solidFill>
                  <a:srgbClr val="0B2242"/>
                </a:solidFill>
                <a:latin typeface="Arial"/>
                <a:cs typeface="Arial"/>
              </a:defRPr>
            </a:lvl1pPr>
          </a:lstStyle>
          <a:p>
            <a:pPr lvl="0"/>
            <a:r>
              <a:rPr lang="lt-LT" dirty="0"/>
              <a:t>Pavadinimas</a:t>
            </a:r>
          </a:p>
        </p:txBody>
      </p:sp>
    </p:spTree>
    <p:extLst>
      <p:ext uri="{BB962C8B-B14F-4D97-AF65-F5344CB8AC3E}">
        <p14:creationId xmlns:p14="http://schemas.microsoft.com/office/powerpoint/2010/main" val="10066752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avadinimas ir tekstas">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0800000">
            <a:off x="6567133" y="2287681"/>
            <a:ext cx="2576867" cy="4578271"/>
          </a:xfrm>
          <a:prstGeom prst="rect">
            <a:avLst/>
          </a:prstGeom>
        </p:spPr>
      </p:pic>
      <p:pic>
        <p:nvPicPr>
          <p:cNvPr id="10" name="Picture 9"/>
          <p:cNvPicPr>
            <a:picLocks noChangeAspect="1"/>
          </p:cNvPicPr>
          <p:nvPr userDrawn="1"/>
        </p:nvPicPr>
        <p:blipFill>
          <a:blip r:embed="rId3"/>
          <a:stretch>
            <a:fillRect/>
          </a:stretch>
        </p:blipFill>
        <p:spPr>
          <a:xfrm>
            <a:off x="8077200" y="422490"/>
            <a:ext cx="635668" cy="724178"/>
          </a:xfrm>
          <a:prstGeom prst="rect">
            <a:avLst/>
          </a:prstGeom>
        </p:spPr>
      </p:pic>
      <p:sp>
        <p:nvSpPr>
          <p:cNvPr id="12" name="Rectangle 15">
            <a:extLst>
              <a:ext uri="{FF2B5EF4-FFF2-40B4-BE49-F238E27FC236}">
                <a16:creationId xmlns="" xmlns:a16="http://schemas.microsoft.com/office/drawing/2014/main" id="{81ED5B9F-86E1-4196-9F9C-82226D97395C}"/>
              </a:ext>
            </a:extLst>
          </p:cNvPr>
          <p:cNvSpPr/>
          <p:nvPr userDrawn="1"/>
        </p:nvSpPr>
        <p:spPr>
          <a:xfrm rot="5400000">
            <a:off x="-465323" y="465323"/>
            <a:ext cx="1083046" cy="152400"/>
          </a:xfrm>
          <a:prstGeom prst="rect">
            <a:avLst/>
          </a:prstGeom>
          <a:solidFill>
            <a:srgbClr val="EDD2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4" name="Rectangle 16">
            <a:extLst>
              <a:ext uri="{FF2B5EF4-FFF2-40B4-BE49-F238E27FC236}">
                <a16:creationId xmlns="" xmlns:a16="http://schemas.microsoft.com/office/drawing/2014/main" id="{97B8906E-3FDD-4610-9ADD-6727705B53F4}"/>
              </a:ext>
            </a:extLst>
          </p:cNvPr>
          <p:cNvSpPr/>
          <p:nvPr userDrawn="1"/>
        </p:nvSpPr>
        <p:spPr>
          <a:xfrm rot="5400000">
            <a:off x="-2811278" y="3894323"/>
            <a:ext cx="5774955" cy="152401"/>
          </a:xfrm>
          <a:prstGeom prst="rect">
            <a:avLst/>
          </a:prstGeom>
          <a:solidFill>
            <a:srgbClr val="795D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5" name="Text Placeholder 12"/>
          <p:cNvSpPr>
            <a:spLocks noGrp="1"/>
          </p:cNvSpPr>
          <p:nvPr>
            <p:ph type="body" sz="quarter" idx="13"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9" name="Text Placeholder 12"/>
          <p:cNvSpPr>
            <a:spLocks noGrp="1"/>
          </p:cNvSpPr>
          <p:nvPr>
            <p:ph type="body" sz="quarter" idx="14"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9077883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avadinimas ir tekstas 2">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a:stretch>
            <a:fillRect/>
          </a:stretch>
        </p:blipFill>
        <p:spPr>
          <a:xfrm>
            <a:off x="8077200" y="422490"/>
            <a:ext cx="635668" cy="724178"/>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r="-2532" b="-5193"/>
          <a:stretch/>
        </p:blipFill>
        <p:spPr>
          <a:xfrm rot="16200000">
            <a:off x="1671680" y="4058354"/>
            <a:ext cx="1280368" cy="4318928"/>
          </a:xfrm>
          <a:prstGeom prst="rect">
            <a:avLst/>
          </a:prstGeom>
        </p:spPr>
      </p:pic>
      <p:sp>
        <p:nvSpPr>
          <p:cNvPr id="13" name="Rectangle 15">
            <a:extLst>
              <a:ext uri="{FF2B5EF4-FFF2-40B4-BE49-F238E27FC236}">
                <a16:creationId xmlns="" xmlns:a16="http://schemas.microsoft.com/office/drawing/2014/main" id="{81ED5B9F-86E1-4196-9F9C-82226D97395C}"/>
              </a:ext>
            </a:extLst>
          </p:cNvPr>
          <p:cNvSpPr/>
          <p:nvPr userDrawn="1"/>
        </p:nvSpPr>
        <p:spPr>
          <a:xfrm rot="5400000">
            <a:off x="-465323" y="465323"/>
            <a:ext cx="1083046" cy="152400"/>
          </a:xfrm>
          <a:prstGeom prst="rect">
            <a:avLst/>
          </a:prstGeom>
          <a:solidFill>
            <a:srgbClr val="EDD2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4" name="Rectangle 16">
            <a:extLst>
              <a:ext uri="{FF2B5EF4-FFF2-40B4-BE49-F238E27FC236}">
                <a16:creationId xmlns="" xmlns:a16="http://schemas.microsoft.com/office/drawing/2014/main" id="{97B8906E-3FDD-4610-9ADD-6727705B53F4}"/>
              </a:ext>
            </a:extLst>
          </p:cNvPr>
          <p:cNvSpPr/>
          <p:nvPr userDrawn="1"/>
        </p:nvSpPr>
        <p:spPr>
          <a:xfrm rot="5400000">
            <a:off x="-2811278" y="3894323"/>
            <a:ext cx="5774955" cy="152401"/>
          </a:xfrm>
          <a:prstGeom prst="rect">
            <a:avLst/>
          </a:prstGeom>
          <a:solidFill>
            <a:srgbClr val="795D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8"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9" name="Text Placeholder 12"/>
          <p:cNvSpPr>
            <a:spLocks noGrp="1"/>
          </p:cNvSpPr>
          <p:nvPr>
            <p:ph type="body" sz="quarter" idx="12" hasCustomPrompt="1"/>
          </p:nvPr>
        </p:nvSpPr>
        <p:spPr>
          <a:xfrm>
            <a:off x="457202" y="2231472"/>
            <a:ext cx="8226909" cy="3765917"/>
          </a:xfrm>
          <a:prstGeom prst="rect">
            <a:avLst/>
          </a:prstGeom>
        </p:spPr>
        <p:txBody>
          <a:bodyPr/>
          <a:lstStyle>
            <a:lvl1pPr marL="114300" indent="-342900" algn="l">
              <a:lnSpc>
                <a:spcPct val="100000"/>
              </a:lnSpc>
              <a:buFont typeface="Arial" charset="0"/>
              <a:buChar char="•"/>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2"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741972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kstas ir paveikslėlis">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cstate="screen">
            <a:extLst>
              <a:ext uri="{28A0092B-C50C-407E-A947-70E740481C1C}">
                <a14:useLocalDpi xmlns:a14="http://schemas.microsoft.com/office/drawing/2010/main"/>
              </a:ext>
            </a:extLst>
          </a:blip>
          <a:srcRect l="-6153" t="-6000"/>
          <a:stretch/>
        </p:blipFill>
        <p:spPr>
          <a:xfrm rot="5400000">
            <a:off x="1490661" y="3052797"/>
            <a:ext cx="2314544" cy="5295867"/>
          </a:xfrm>
          <a:prstGeom prst="rect">
            <a:avLst/>
          </a:prstGeom>
        </p:spPr>
      </p:pic>
      <p:sp>
        <p:nvSpPr>
          <p:cNvPr id="9" name="Picture Placeholder 6"/>
          <p:cNvSpPr>
            <a:spLocks noGrp="1"/>
          </p:cNvSpPr>
          <p:nvPr>
            <p:ph type="pic" sz="quarter" idx="12" hasCustomPrompt="1"/>
          </p:nvPr>
        </p:nvSpPr>
        <p:spPr>
          <a:xfrm>
            <a:off x="4335947" y="2135190"/>
            <a:ext cx="4348164" cy="3883691"/>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pic>
        <p:nvPicPr>
          <p:cNvPr id="12" name="Picture 11"/>
          <p:cNvPicPr>
            <a:picLocks noChangeAspect="1"/>
          </p:cNvPicPr>
          <p:nvPr userDrawn="1"/>
        </p:nvPicPr>
        <p:blipFill>
          <a:blip r:embed="rId3"/>
          <a:stretch>
            <a:fillRect/>
          </a:stretch>
        </p:blipFill>
        <p:spPr>
          <a:xfrm>
            <a:off x="8077200" y="422490"/>
            <a:ext cx="635668" cy="724178"/>
          </a:xfrm>
          <a:prstGeom prst="rect">
            <a:avLst/>
          </a:prstGeom>
        </p:spPr>
      </p:pic>
      <p:sp>
        <p:nvSpPr>
          <p:cNvPr id="19" name="Rectangle 15">
            <a:extLst>
              <a:ext uri="{FF2B5EF4-FFF2-40B4-BE49-F238E27FC236}">
                <a16:creationId xmlns="" xmlns:a16="http://schemas.microsoft.com/office/drawing/2014/main" id="{81ED5B9F-86E1-4196-9F9C-82226D97395C}"/>
              </a:ext>
            </a:extLst>
          </p:cNvPr>
          <p:cNvSpPr/>
          <p:nvPr userDrawn="1"/>
        </p:nvSpPr>
        <p:spPr>
          <a:xfrm rot="5400000">
            <a:off x="-465323" y="465323"/>
            <a:ext cx="1083046" cy="152400"/>
          </a:xfrm>
          <a:prstGeom prst="rect">
            <a:avLst/>
          </a:prstGeom>
          <a:solidFill>
            <a:srgbClr val="EDD2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20" name="Rectangle 16">
            <a:extLst>
              <a:ext uri="{FF2B5EF4-FFF2-40B4-BE49-F238E27FC236}">
                <a16:creationId xmlns="" xmlns:a16="http://schemas.microsoft.com/office/drawing/2014/main" id="{97B8906E-3FDD-4610-9ADD-6727705B53F4}"/>
              </a:ext>
            </a:extLst>
          </p:cNvPr>
          <p:cNvSpPr/>
          <p:nvPr userDrawn="1"/>
        </p:nvSpPr>
        <p:spPr>
          <a:xfrm rot="5400000">
            <a:off x="-2811278" y="3894323"/>
            <a:ext cx="5774955" cy="152401"/>
          </a:xfrm>
          <a:prstGeom prst="rect">
            <a:avLst/>
          </a:prstGeom>
          <a:solidFill>
            <a:srgbClr val="795D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3" name="Text Placeholder 12"/>
          <p:cNvSpPr>
            <a:spLocks noGrp="1"/>
          </p:cNvSpPr>
          <p:nvPr>
            <p:ph type="body" sz="quarter" idx="13" hasCustomPrompt="1"/>
          </p:nvPr>
        </p:nvSpPr>
        <p:spPr>
          <a:xfrm>
            <a:off x="457202" y="2135190"/>
            <a:ext cx="3494740" cy="388369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4"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0"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8825594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kstas ir paveikslėlis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8077200" y="422490"/>
            <a:ext cx="635668" cy="724178"/>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l="-45906" b="-408"/>
          <a:stretch/>
        </p:blipFill>
        <p:spPr>
          <a:xfrm rot="5400000">
            <a:off x="4966121" y="2691697"/>
            <a:ext cx="2667022" cy="5688737"/>
          </a:xfrm>
          <a:prstGeom prst="rect">
            <a:avLst/>
          </a:prstGeom>
        </p:spPr>
      </p:pic>
      <p:sp>
        <p:nvSpPr>
          <p:cNvPr id="12" name="Rectangle 15">
            <a:extLst>
              <a:ext uri="{FF2B5EF4-FFF2-40B4-BE49-F238E27FC236}">
                <a16:creationId xmlns="" xmlns:a16="http://schemas.microsoft.com/office/drawing/2014/main" id="{81ED5B9F-86E1-4196-9F9C-82226D97395C}"/>
              </a:ext>
            </a:extLst>
          </p:cNvPr>
          <p:cNvSpPr/>
          <p:nvPr userDrawn="1"/>
        </p:nvSpPr>
        <p:spPr>
          <a:xfrm rot="5400000">
            <a:off x="-465323" y="465323"/>
            <a:ext cx="1083046" cy="152400"/>
          </a:xfrm>
          <a:prstGeom prst="rect">
            <a:avLst/>
          </a:prstGeom>
          <a:solidFill>
            <a:srgbClr val="EDD2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3" name="Rectangle 16">
            <a:extLst>
              <a:ext uri="{FF2B5EF4-FFF2-40B4-BE49-F238E27FC236}">
                <a16:creationId xmlns="" xmlns:a16="http://schemas.microsoft.com/office/drawing/2014/main" id="{97B8906E-3FDD-4610-9ADD-6727705B53F4}"/>
              </a:ext>
            </a:extLst>
          </p:cNvPr>
          <p:cNvSpPr/>
          <p:nvPr userDrawn="1"/>
        </p:nvSpPr>
        <p:spPr>
          <a:xfrm rot="5400000">
            <a:off x="-2811278" y="3894323"/>
            <a:ext cx="5774955" cy="152401"/>
          </a:xfrm>
          <a:prstGeom prst="rect">
            <a:avLst/>
          </a:prstGeom>
          <a:solidFill>
            <a:srgbClr val="795D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5" name="Picture Placeholder 6"/>
          <p:cNvSpPr>
            <a:spLocks noGrp="1"/>
          </p:cNvSpPr>
          <p:nvPr>
            <p:ph type="pic" sz="quarter" idx="12" hasCustomPrompt="1"/>
          </p:nvPr>
        </p:nvSpPr>
        <p:spPr>
          <a:xfrm>
            <a:off x="457203" y="3171039"/>
            <a:ext cx="8227078" cy="2847843"/>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6" name="Text Placeholder 12"/>
          <p:cNvSpPr>
            <a:spLocks noGrp="1"/>
          </p:cNvSpPr>
          <p:nvPr>
            <p:ph type="body" sz="quarter" idx="13" hasCustomPrompt="1"/>
          </p:nvPr>
        </p:nvSpPr>
        <p:spPr>
          <a:xfrm>
            <a:off x="457201" y="1862356"/>
            <a:ext cx="8233071" cy="115768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7"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3587554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kstas ir paveikslėlis 3">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8077200" y="422490"/>
            <a:ext cx="635668" cy="724178"/>
          </a:xfrm>
          <a:prstGeom prst="rect">
            <a:avLst/>
          </a:prstGeom>
        </p:spPr>
      </p:pic>
      <p:sp>
        <p:nvSpPr>
          <p:cNvPr id="14" name="Rectangle 15">
            <a:extLst>
              <a:ext uri="{FF2B5EF4-FFF2-40B4-BE49-F238E27FC236}">
                <a16:creationId xmlns="" xmlns:a16="http://schemas.microsoft.com/office/drawing/2014/main" id="{81ED5B9F-86E1-4196-9F9C-82226D97395C}"/>
              </a:ext>
            </a:extLst>
          </p:cNvPr>
          <p:cNvSpPr/>
          <p:nvPr userDrawn="1"/>
        </p:nvSpPr>
        <p:spPr>
          <a:xfrm rot="5400000">
            <a:off x="-465323" y="465323"/>
            <a:ext cx="1083046" cy="152400"/>
          </a:xfrm>
          <a:prstGeom prst="rect">
            <a:avLst/>
          </a:prstGeom>
          <a:solidFill>
            <a:srgbClr val="EDD2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5" name="Rectangle 16">
            <a:extLst>
              <a:ext uri="{FF2B5EF4-FFF2-40B4-BE49-F238E27FC236}">
                <a16:creationId xmlns="" xmlns:a16="http://schemas.microsoft.com/office/drawing/2014/main" id="{97B8906E-3FDD-4610-9ADD-6727705B53F4}"/>
              </a:ext>
            </a:extLst>
          </p:cNvPr>
          <p:cNvSpPr/>
          <p:nvPr userDrawn="1"/>
        </p:nvSpPr>
        <p:spPr>
          <a:xfrm rot="5400000">
            <a:off x="-2811278" y="3894323"/>
            <a:ext cx="5774955" cy="152401"/>
          </a:xfrm>
          <a:prstGeom prst="rect">
            <a:avLst/>
          </a:prstGeom>
          <a:solidFill>
            <a:srgbClr val="795D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l="-6153" t="-6000"/>
          <a:stretch/>
        </p:blipFill>
        <p:spPr>
          <a:xfrm>
            <a:off x="6829456" y="1562134"/>
            <a:ext cx="2314544" cy="5295867"/>
          </a:xfrm>
          <a:prstGeom prst="rect">
            <a:avLst/>
          </a:prstGeom>
        </p:spPr>
      </p:pic>
      <p:sp>
        <p:nvSpPr>
          <p:cNvPr id="12" name="Text Placeholder 12"/>
          <p:cNvSpPr>
            <a:spLocks noGrp="1"/>
          </p:cNvSpPr>
          <p:nvPr>
            <p:ph type="body" sz="quarter" idx="13" hasCustomPrompt="1"/>
          </p:nvPr>
        </p:nvSpPr>
        <p:spPr>
          <a:xfrm>
            <a:off x="457201" y="1655810"/>
            <a:ext cx="8233071" cy="85567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3"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7" name="Picture Placeholder 6"/>
          <p:cNvSpPr>
            <a:spLocks noGrp="1"/>
          </p:cNvSpPr>
          <p:nvPr>
            <p:ph type="pic" sz="quarter" idx="12" hasCustomPrompt="1"/>
          </p:nvPr>
        </p:nvSpPr>
        <p:spPr>
          <a:xfrm>
            <a:off x="457203" y="2683461"/>
            <a:ext cx="8227078" cy="3356612"/>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1"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8244829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ulinė skaidrė">
    <p:spTree>
      <p:nvGrpSpPr>
        <p:cNvPr id="1" name=""/>
        <p:cNvGrpSpPr/>
        <p:nvPr/>
      </p:nvGrpSpPr>
      <p:grpSpPr>
        <a:xfrm>
          <a:off x="0" y="0"/>
          <a:ext cx="0" cy="0"/>
          <a:chOff x="0" y="0"/>
          <a:chExt cx="0" cy="0"/>
        </a:xfrm>
      </p:grpSpPr>
      <p:sp>
        <p:nvSpPr>
          <p:cNvPr id="8" name="Text Placeholder 12"/>
          <p:cNvSpPr>
            <a:spLocks noGrp="1"/>
          </p:cNvSpPr>
          <p:nvPr>
            <p:ph type="body" sz="quarter" idx="14" hasCustomPrompt="1"/>
          </p:nvPr>
        </p:nvSpPr>
        <p:spPr>
          <a:xfrm>
            <a:off x="910046" y="5753103"/>
            <a:ext cx="2128990" cy="1104899"/>
          </a:xfrm>
          <a:prstGeom prst="rect">
            <a:avLst/>
          </a:prstGeom>
        </p:spPr>
        <p:txBody>
          <a:bodyPr/>
          <a:lstStyle>
            <a:lvl1pPr marL="0" algn="l">
              <a:lnSpc>
                <a:spcPct val="100000"/>
              </a:lnSpc>
              <a:buNone/>
              <a:defRPr sz="2000" b="1" baseline="0">
                <a:solidFill>
                  <a:srgbClr val="132A4A"/>
                </a:solidFill>
                <a:latin typeface="Arial"/>
                <a:cs typeface="Arial"/>
              </a:defRPr>
            </a:lvl1pPr>
          </a:lstStyle>
          <a:p>
            <a:pPr lvl="0"/>
            <a:r>
              <a:rPr lang="lt-LT" dirty="0"/>
              <a:t>Tekstas</a:t>
            </a:r>
          </a:p>
          <a:p>
            <a:pPr lvl="0"/>
            <a:endParaRPr lang="lt-LT" dirty="0"/>
          </a:p>
          <a:p>
            <a:pPr lvl="0"/>
            <a:endParaRPr lang="lt-LT" dirty="0"/>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l="-14921" t="16470" r="-24239" b="-18483"/>
          <a:stretch/>
        </p:blipFill>
        <p:spPr>
          <a:xfrm rot="5400000">
            <a:off x="3393055" y="944100"/>
            <a:ext cx="4846649" cy="6655242"/>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l="-30835" t="-379" b="-1"/>
          <a:stretch/>
        </p:blipFill>
        <p:spPr>
          <a:xfrm rot="5400000">
            <a:off x="4145794" y="1215706"/>
            <a:ext cx="4098150" cy="5898263"/>
          </a:xfrm>
          <a:prstGeom prst="rect">
            <a:avLst/>
          </a:prstGeom>
        </p:spPr>
      </p:pic>
      <p:sp>
        <p:nvSpPr>
          <p:cNvPr id="11" name="Text Placeholder 12"/>
          <p:cNvSpPr>
            <a:spLocks noGrp="1"/>
          </p:cNvSpPr>
          <p:nvPr userDrawn="1">
            <p:ph type="body" sz="quarter" idx="13" hasCustomPrompt="1"/>
          </p:nvPr>
        </p:nvSpPr>
        <p:spPr>
          <a:xfrm>
            <a:off x="910046" y="1373526"/>
            <a:ext cx="7624292" cy="1086184"/>
          </a:xfrm>
          <a:prstGeom prst="rect">
            <a:avLst/>
          </a:prstGeom>
        </p:spPr>
        <p:txBody>
          <a:bodyPr/>
          <a:lstStyle>
            <a:lvl1pPr algn="l">
              <a:lnSpc>
                <a:spcPts val="5000"/>
              </a:lnSpc>
              <a:buNone/>
              <a:defRPr sz="4500" b="1">
                <a:solidFill>
                  <a:srgbClr val="0B2242"/>
                </a:solidFill>
                <a:latin typeface="Arial"/>
                <a:cs typeface="Arial"/>
              </a:defRPr>
            </a:lvl1pPr>
          </a:lstStyle>
          <a:p>
            <a:pPr lvl="0"/>
            <a:r>
              <a:rPr lang="lt-LT" dirty="0"/>
              <a:t>Pavadinimas</a:t>
            </a:r>
          </a:p>
        </p:txBody>
      </p:sp>
      <p:pic>
        <p:nvPicPr>
          <p:cNvPr id="7" name="Picture 6">
            <a:extLst>
              <a:ext uri="{FF2B5EF4-FFF2-40B4-BE49-F238E27FC236}">
                <a16:creationId xmlns="" xmlns:a16="http://schemas.microsoft.com/office/drawing/2014/main" id="{A5ACA0E0-61CB-4CF1-9993-B3963192F61C}"/>
              </a:ext>
            </a:extLst>
          </p:cNvPr>
          <p:cNvPicPr>
            <a:picLocks noChangeAspect="1"/>
          </p:cNvPicPr>
          <p:nvPr userDrawn="1"/>
        </p:nvPicPr>
        <p:blipFill>
          <a:blip r:embed="rId4"/>
          <a:stretch>
            <a:fillRect/>
          </a:stretch>
        </p:blipFill>
        <p:spPr>
          <a:xfrm>
            <a:off x="8077200" y="422490"/>
            <a:ext cx="635668" cy="724178"/>
          </a:xfrm>
          <a:prstGeom prst="rect">
            <a:avLst/>
          </a:prstGeom>
        </p:spPr>
      </p:pic>
    </p:spTree>
    <p:extLst>
      <p:ext uri="{BB962C8B-B14F-4D97-AF65-F5344CB8AC3E}">
        <p14:creationId xmlns:p14="http://schemas.microsoft.com/office/powerpoint/2010/main" val="2052247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vadinimas ir tekstas">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0800000">
            <a:off x="7342095" y="2998614"/>
            <a:ext cx="1801906" cy="3859386"/>
          </a:xfrm>
          <a:prstGeom prst="rect">
            <a:avLst/>
          </a:prstGeom>
        </p:spPr>
      </p:pic>
      <p:sp>
        <p:nvSpPr>
          <p:cNvPr id="8" name="Text Placeholder 12"/>
          <p:cNvSpPr>
            <a:spLocks noGrp="1"/>
          </p:cNvSpPr>
          <p:nvPr>
            <p:ph type="body" sz="quarter" idx="12" hasCustomPrompt="1"/>
          </p:nvPr>
        </p:nvSpPr>
        <p:spPr>
          <a:xfrm>
            <a:off x="457202" y="2231472"/>
            <a:ext cx="8226909" cy="376591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9" name="Text Placeholder 12"/>
          <p:cNvSpPr>
            <a:spLocks noGrp="1"/>
          </p:cNvSpPr>
          <p:nvPr>
            <p:ph type="body" sz="quarter" idx="13"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pic>
        <p:nvPicPr>
          <p:cNvPr id="10" name="Picture 9"/>
          <p:cNvPicPr>
            <a:picLocks noChangeAspect="1"/>
          </p:cNvPicPr>
          <p:nvPr/>
        </p:nvPicPr>
        <p:blipFill>
          <a:blip r:embed="rId3"/>
          <a:stretch>
            <a:fillRect/>
          </a:stretch>
        </p:blipFill>
        <p:spPr>
          <a:xfrm>
            <a:off x="8077200" y="422490"/>
            <a:ext cx="635668" cy="724178"/>
          </a:xfrm>
          <a:prstGeom prst="rect">
            <a:avLst/>
          </a:prstGeom>
        </p:spPr>
      </p:pic>
      <p:sp>
        <p:nvSpPr>
          <p:cNvPr id="11" name="Rectangle 10"/>
          <p:cNvSpPr/>
          <p:nvPr/>
        </p:nvSpPr>
        <p:spPr>
          <a:xfrm rot="5400000">
            <a:off x="-465323" y="465322"/>
            <a:ext cx="1083046" cy="152400"/>
          </a:xfrm>
          <a:prstGeom prst="rect">
            <a:avLst/>
          </a:prstGeom>
          <a:solidFill>
            <a:srgbClr val="CAB9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2" name="Rectangle 11"/>
          <p:cNvSpPr/>
          <p:nvPr/>
        </p:nvSpPr>
        <p:spPr>
          <a:xfrm rot="5400000">
            <a:off x="-2811278" y="3894323"/>
            <a:ext cx="5774955" cy="152401"/>
          </a:xfrm>
          <a:prstGeom prst="rect">
            <a:avLst/>
          </a:prstGeom>
          <a:solidFill>
            <a:srgbClr val="0B22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4" name="Text Placeholder 12"/>
          <p:cNvSpPr>
            <a:spLocks noGrp="1"/>
          </p:cNvSpPr>
          <p:nvPr>
            <p:ph type="body" sz="quarter" idx="14"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14702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avadinimas ir tekstas">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8077200" y="422490"/>
            <a:ext cx="635668" cy="724178"/>
          </a:xfrm>
          <a:prstGeom prst="rect">
            <a:avLst/>
          </a:prstGeom>
        </p:spPr>
      </p:pic>
      <p:pic>
        <p:nvPicPr>
          <p:cNvPr id="15" name="Picture 1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6339966" y="2284244"/>
            <a:ext cx="2804034" cy="4585330"/>
          </a:xfrm>
          <a:prstGeom prst="rect">
            <a:avLst/>
          </a:prstGeom>
        </p:spPr>
      </p:pic>
      <p:sp>
        <p:nvSpPr>
          <p:cNvPr id="16" name="Rectangle 15">
            <a:extLst>
              <a:ext uri="{FF2B5EF4-FFF2-40B4-BE49-F238E27FC236}">
                <a16:creationId xmlns=""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7" name="Rectangle 16">
            <a:extLst>
              <a:ext uri="{FF2B5EF4-FFF2-40B4-BE49-F238E27FC236}">
                <a16:creationId xmlns=""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2" name="Text Placeholder 12"/>
          <p:cNvSpPr>
            <a:spLocks noGrp="1"/>
          </p:cNvSpPr>
          <p:nvPr>
            <p:ph type="body" sz="quarter" idx="13" hasCustomPrompt="1"/>
          </p:nvPr>
        </p:nvSpPr>
        <p:spPr>
          <a:xfrm>
            <a:off x="457200" y="422490"/>
            <a:ext cx="7356763"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Tree>
    <p:extLst>
      <p:ext uri="{BB962C8B-B14F-4D97-AF65-F5344CB8AC3E}">
        <p14:creationId xmlns:p14="http://schemas.microsoft.com/office/powerpoint/2010/main" val="9311305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avadinimas ir tekstas 2">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1661581" y="3880468"/>
            <a:ext cx="1125655" cy="4829414"/>
          </a:xfrm>
          <a:prstGeom prst="rect">
            <a:avLst/>
          </a:prstGeom>
        </p:spPr>
      </p:pic>
      <p:pic>
        <p:nvPicPr>
          <p:cNvPr id="18" name="Picture 17"/>
          <p:cNvPicPr>
            <a:picLocks noChangeAspect="1"/>
          </p:cNvPicPr>
          <p:nvPr userDrawn="1"/>
        </p:nvPicPr>
        <p:blipFill>
          <a:blip r:embed="rId3"/>
          <a:stretch>
            <a:fillRect/>
          </a:stretch>
        </p:blipFill>
        <p:spPr>
          <a:xfrm>
            <a:off x="8077200" y="422490"/>
            <a:ext cx="635668" cy="724178"/>
          </a:xfrm>
          <a:prstGeom prst="rect">
            <a:avLst/>
          </a:prstGeom>
        </p:spPr>
      </p:pic>
      <p:sp>
        <p:nvSpPr>
          <p:cNvPr id="11" name="Rectangle 10">
            <a:extLst>
              <a:ext uri="{FF2B5EF4-FFF2-40B4-BE49-F238E27FC236}">
                <a16:creationId xmlns=""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2" name="Rectangle 11">
            <a:extLst>
              <a:ext uri="{FF2B5EF4-FFF2-40B4-BE49-F238E27FC236}">
                <a16:creationId xmlns=""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8" name="Text Placeholder 12"/>
          <p:cNvSpPr>
            <a:spLocks noGrp="1"/>
          </p:cNvSpPr>
          <p:nvPr>
            <p:ph type="body" sz="quarter" idx="14" hasCustomPrompt="1"/>
          </p:nvPr>
        </p:nvSpPr>
        <p:spPr>
          <a:xfrm>
            <a:off x="457200" y="422490"/>
            <a:ext cx="7356763"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9" name="Text Placeholder 12"/>
          <p:cNvSpPr>
            <a:spLocks noGrp="1"/>
          </p:cNvSpPr>
          <p:nvPr>
            <p:ph type="body" sz="quarter" idx="12" hasCustomPrompt="1"/>
          </p:nvPr>
        </p:nvSpPr>
        <p:spPr>
          <a:xfrm>
            <a:off x="457202" y="2231472"/>
            <a:ext cx="8226909" cy="3765917"/>
          </a:xfrm>
          <a:prstGeom prst="rect">
            <a:avLst/>
          </a:prstGeom>
        </p:spPr>
        <p:txBody>
          <a:bodyPr/>
          <a:lstStyle>
            <a:lvl1pPr marL="114300" indent="-342900" algn="l">
              <a:lnSpc>
                <a:spcPct val="100000"/>
              </a:lnSpc>
              <a:buFont typeface="Arial" charset="0"/>
              <a:buChar char="•"/>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Tree>
    <p:extLst>
      <p:ext uri="{BB962C8B-B14F-4D97-AF65-F5344CB8AC3E}">
        <p14:creationId xmlns:p14="http://schemas.microsoft.com/office/powerpoint/2010/main" val="17912713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kstas ir paveikslėlis">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cstate="screen">
            <a:extLst>
              <a:ext uri="{28A0092B-C50C-407E-A947-70E740481C1C}">
                <a14:useLocalDpi xmlns:a14="http://schemas.microsoft.com/office/drawing/2010/main"/>
              </a:ext>
            </a:extLst>
          </a:blip>
          <a:srcRect l="-5668" t="-15846"/>
          <a:stretch/>
        </p:blipFill>
        <p:spPr>
          <a:xfrm rot="5400000">
            <a:off x="1659618" y="3121602"/>
            <a:ext cx="2229185" cy="5243619"/>
          </a:xfrm>
          <a:prstGeom prst="rect">
            <a:avLst/>
          </a:prstGeom>
        </p:spPr>
      </p:pic>
      <p:sp>
        <p:nvSpPr>
          <p:cNvPr id="9" name="Picture Placeholder 6"/>
          <p:cNvSpPr>
            <a:spLocks noGrp="1"/>
          </p:cNvSpPr>
          <p:nvPr>
            <p:ph type="pic" sz="quarter" idx="12" hasCustomPrompt="1"/>
          </p:nvPr>
        </p:nvSpPr>
        <p:spPr>
          <a:xfrm>
            <a:off x="4335947" y="2135190"/>
            <a:ext cx="4348164" cy="3883691"/>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pic>
        <p:nvPicPr>
          <p:cNvPr id="12" name="Picture 11"/>
          <p:cNvPicPr>
            <a:picLocks noChangeAspect="1"/>
          </p:cNvPicPr>
          <p:nvPr userDrawn="1"/>
        </p:nvPicPr>
        <p:blipFill>
          <a:blip r:embed="rId3"/>
          <a:stretch>
            <a:fillRect/>
          </a:stretch>
        </p:blipFill>
        <p:spPr>
          <a:xfrm>
            <a:off x="8077200" y="422490"/>
            <a:ext cx="635668" cy="724178"/>
          </a:xfrm>
          <a:prstGeom prst="rect">
            <a:avLst/>
          </a:prstGeom>
        </p:spPr>
      </p:pic>
      <p:sp>
        <p:nvSpPr>
          <p:cNvPr id="17" name="Rectangle 16">
            <a:extLst>
              <a:ext uri="{FF2B5EF4-FFF2-40B4-BE49-F238E27FC236}">
                <a16:creationId xmlns=""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8" name="Rectangle 17">
            <a:extLst>
              <a:ext uri="{FF2B5EF4-FFF2-40B4-BE49-F238E27FC236}">
                <a16:creationId xmlns=""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3" name="Text Placeholder 12"/>
          <p:cNvSpPr>
            <a:spLocks noGrp="1"/>
          </p:cNvSpPr>
          <p:nvPr>
            <p:ph type="body" sz="quarter" idx="13" hasCustomPrompt="1"/>
          </p:nvPr>
        </p:nvSpPr>
        <p:spPr>
          <a:xfrm>
            <a:off x="457202" y="2135190"/>
            <a:ext cx="3494740" cy="388369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4"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Tree>
    <p:extLst>
      <p:ext uri="{BB962C8B-B14F-4D97-AF65-F5344CB8AC3E}">
        <p14:creationId xmlns:p14="http://schemas.microsoft.com/office/powerpoint/2010/main" val="19248061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kstas ir paveikslėlis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8077200" y="422490"/>
            <a:ext cx="635668" cy="724178"/>
          </a:xfrm>
          <a:prstGeom prst="rect">
            <a:avLst/>
          </a:prstGeom>
        </p:spPr>
      </p:pic>
      <p:sp>
        <p:nvSpPr>
          <p:cNvPr id="14" name="Rectangle 13">
            <a:extLst>
              <a:ext uri="{FF2B5EF4-FFF2-40B4-BE49-F238E27FC236}">
                <a16:creationId xmlns=""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5" name="Rectangle 14">
            <a:extLst>
              <a:ext uri="{FF2B5EF4-FFF2-40B4-BE49-F238E27FC236}">
                <a16:creationId xmlns=""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16" name="Picture 15"/>
          <p:cNvPicPr>
            <a:picLocks noChangeAspect="1"/>
          </p:cNvPicPr>
          <p:nvPr userDrawn="1"/>
        </p:nvPicPr>
        <p:blipFill rotWithShape="1">
          <a:blip r:embed="rId3" cstate="screen">
            <a:extLst>
              <a:ext uri="{28A0092B-C50C-407E-A947-70E740481C1C}">
                <a14:useLocalDpi xmlns:a14="http://schemas.microsoft.com/office/drawing/2010/main"/>
              </a:ext>
            </a:extLst>
          </a:blip>
          <a:srcRect l="-60814" b="-17059"/>
          <a:stretch/>
        </p:blipFill>
        <p:spPr>
          <a:xfrm rot="5400000">
            <a:off x="4547594" y="2261595"/>
            <a:ext cx="2657787" cy="6535025"/>
          </a:xfrm>
          <a:prstGeom prst="rect">
            <a:avLst/>
          </a:prstGeom>
        </p:spPr>
      </p:pic>
      <p:sp>
        <p:nvSpPr>
          <p:cNvPr id="10" name="Picture Placeholder 6"/>
          <p:cNvSpPr>
            <a:spLocks noGrp="1"/>
          </p:cNvSpPr>
          <p:nvPr>
            <p:ph type="pic" sz="quarter" idx="12" hasCustomPrompt="1"/>
          </p:nvPr>
        </p:nvSpPr>
        <p:spPr>
          <a:xfrm>
            <a:off x="457203" y="3171039"/>
            <a:ext cx="8227078" cy="2847843"/>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2" name="Text Placeholder 12"/>
          <p:cNvSpPr>
            <a:spLocks noGrp="1"/>
          </p:cNvSpPr>
          <p:nvPr>
            <p:ph type="body" sz="quarter" idx="13" hasCustomPrompt="1"/>
          </p:nvPr>
        </p:nvSpPr>
        <p:spPr>
          <a:xfrm>
            <a:off x="457201" y="1862356"/>
            <a:ext cx="8233071" cy="115768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3"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Tree>
    <p:extLst>
      <p:ext uri="{BB962C8B-B14F-4D97-AF65-F5344CB8AC3E}">
        <p14:creationId xmlns:p14="http://schemas.microsoft.com/office/powerpoint/2010/main" val="20251708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kstas ir paveikslėlis 3">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8077200" y="422490"/>
            <a:ext cx="635668" cy="724178"/>
          </a:xfrm>
          <a:prstGeom prst="rect">
            <a:avLst/>
          </a:prstGeom>
        </p:spPr>
      </p:pic>
      <p:sp>
        <p:nvSpPr>
          <p:cNvPr id="9" name="Rectangle 8">
            <a:extLst>
              <a:ext uri="{FF2B5EF4-FFF2-40B4-BE49-F238E27FC236}">
                <a16:creationId xmlns=""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1" name="Rectangle 10">
            <a:extLst>
              <a:ext uri="{FF2B5EF4-FFF2-40B4-BE49-F238E27FC236}">
                <a16:creationId xmlns=""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a:ext>
            </a:extLst>
          </a:blip>
          <a:srcRect l="-5668" t="-15846"/>
          <a:stretch/>
        </p:blipFill>
        <p:spPr>
          <a:xfrm>
            <a:off x="6914816" y="1614383"/>
            <a:ext cx="2229185" cy="5243619"/>
          </a:xfrm>
          <a:prstGeom prst="rect">
            <a:avLst/>
          </a:prstGeom>
        </p:spPr>
      </p:pic>
      <p:sp>
        <p:nvSpPr>
          <p:cNvPr id="14" name="Text Placeholder 12"/>
          <p:cNvSpPr>
            <a:spLocks noGrp="1"/>
          </p:cNvSpPr>
          <p:nvPr>
            <p:ph type="body" sz="quarter" idx="13" hasCustomPrompt="1"/>
          </p:nvPr>
        </p:nvSpPr>
        <p:spPr>
          <a:xfrm>
            <a:off x="457201" y="1655810"/>
            <a:ext cx="8233071" cy="85567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5"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7" name="Picture Placeholder 6"/>
          <p:cNvSpPr>
            <a:spLocks noGrp="1"/>
          </p:cNvSpPr>
          <p:nvPr>
            <p:ph type="pic" sz="quarter" idx="12" hasCustomPrompt="1"/>
          </p:nvPr>
        </p:nvSpPr>
        <p:spPr>
          <a:xfrm>
            <a:off x="457203" y="2683461"/>
            <a:ext cx="8227078" cy="3356612"/>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Tree>
    <p:extLst>
      <p:ext uri="{BB962C8B-B14F-4D97-AF65-F5344CB8AC3E}">
        <p14:creationId xmlns:p14="http://schemas.microsoft.com/office/powerpoint/2010/main" val="18903630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ulinė skaidrė">
    <p:spTree>
      <p:nvGrpSpPr>
        <p:cNvPr id="1" name=""/>
        <p:cNvGrpSpPr/>
        <p:nvPr/>
      </p:nvGrpSpPr>
      <p:grpSpPr>
        <a:xfrm>
          <a:off x="0" y="0"/>
          <a:ext cx="0" cy="0"/>
          <a:chOff x="0" y="0"/>
          <a:chExt cx="0" cy="0"/>
        </a:xfrm>
      </p:grpSpPr>
      <p:sp>
        <p:nvSpPr>
          <p:cNvPr id="8" name="Text Placeholder 12"/>
          <p:cNvSpPr>
            <a:spLocks noGrp="1"/>
          </p:cNvSpPr>
          <p:nvPr>
            <p:ph type="body" sz="quarter" idx="14" hasCustomPrompt="1"/>
          </p:nvPr>
        </p:nvSpPr>
        <p:spPr>
          <a:xfrm>
            <a:off x="910046" y="5753103"/>
            <a:ext cx="2128990" cy="1104899"/>
          </a:xfrm>
          <a:prstGeom prst="rect">
            <a:avLst/>
          </a:prstGeom>
        </p:spPr>
        <p:txBody>
          <a:bodyPr/>
          <a:lstStyle>
            <a:lvl1pPr marL="0" algn="l">
              <a:lnSpc>
                <a:spcPct val="100000"/>
              </a:lnSpc>
              <a:buNone/>
              <a:defRPr sz="2000" b="1" baseline="0">
                <a:solidFill>
                  <a:srgbClr val="132A4A"/>
                </a:solidFill>
                <a:latin typeface="Arial"/>
                <a:cs typeface="Arial"/>
              </a:defRPr>
            </a:lvl1pPr>
          </a:lstStyle>
          <a:p>
            <a:pPr lvl="0"/>
            <a:r>
              <a:rPr lang="lt-LT" dirty="0"/>
              <a:t>Tekstas</a:t>
            </a:r>
          </a:p>
          <a:p>
            <a:pPr lvl="0"/>
            <a:endParaRPr lang="lt-LT" dirty="0"/>
          </a:p>
          <a:p>
            <a:pPr lvl="0"/>
            <a:endParaRPr lang="lt-LT" dirty="0"/>
          </a:p>
        </p:txBody>
      </p:sp>
      <p:grpSp>
        <p:nvGrpSpPr>
          <p:cNvPr id="2" name="Group 1"/>
          <p:cNvGrpSpPr/>
          <p:nvPr userDrawn="1"/>
        </p:nvGrpSpPr>
        <p:grpSpPr>
          <a:xfrm>
            <a:off x="2488759" y="1848396"/>
            <a:ext cx="6655242" cy="4846649"/>
            <a:chOff x="2488759" y="2192344"/>
            <a:chExt cx="6655242" cy="4846649"/>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l="-14921" t="16470" r="-24239" b="-18483"/>
            <a:stretch/>
          </p:blipFill>
          <p:spPr>
            <a:xfrm rot="5400000">
              <a:off x="3393055" y="1288048"/>
              <a:ext cx="4846649" cy="6655242"/>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l="-30835" t="-379" b="-1"/>
            <a:stretch/>
          </p:blipFill>
          <p:spPr>
            <a:xfrm rot="5400000">
              <a:off x="4145794" y="1559654"/>
              <a:ext cx="4098150" cy="5898263"/>
            </a:xfrm>
            <a:prstGeom prst="rect">
              <a:avLst/>
            </a:prstGeom>
          </p:spPr>
        </p:pic>
      </p:grpSp>
      <p:sp>
        <p:nvSpPr>
          <p:cNvPr id="11" name="Text Placeholder 12"/>
          <p:cNvSpPr>
            <a:spLocks noGrp="1"/>
          </p:cNvSpPr>
          <p:nvPr>
            <p:ph type="body" sz="quarter" idx="13" hasCustomPrompt="1"/>
          </p:nvPr>
        </p:nvSpPr>
        <p:spPr>
          <a:xfrm>
            <a:off x="910046" y="1373526"/>
            <a:ext cx="7624292" cy="1086184"/>
          </a:xfrm>
          <a:prstGeom prst="rect">
            <a:avLst/>
          </a:prstGeom>
        </p:spPr>
        <p:txBody>
          <a:bodyPr/>
          <a:lstStyle>
            <a:lvl1pPr algn="l">
              <a:lnSpc>
                <a:spcPts val="5000"/>
              </a:lnSpc>
              <a:buNone/>
              <a:defRPr sz="4500" b="1">
                <a:solidFill>
                  <a:srgbClr val="0B2242"/>
                </a:solidFill>
                <a:latin typeface="Arial"/>
                <a:cs typeface="Arial"/>
              </a:defRPr>
            </a:lvl1pPr>
          </a:lstStyle>
          <a:p>
            <a:pPr lvl="0"/>
            <a:r>
              <a:rPr lang="lt-LT" dirty="0"/>
              <a:t>Pavadinimas</a:t>
            </a:r>
          </a:p>
        </p:txBody>
      </p:sp>
    </p:spTree>
    <p:extLst>
      <p:ext uri="{BB962C8B-B14F-4D97-AF65-F5344CB8AC3E}">
        <p14:creationId xmlns:p14="http://schemas.microsoft.com/office/powerpoint/2010/main" val="35179440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Pavadinimas ir tekstas">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8077200" y="422490"/>
            <a:ext cx="635668" cy="724178"/>
          </a:xfrm>
          <a:prstGeom prst="rect">
            <a:avLst/>
          </a:prstGeom>
        </p:spPr>
      </p:pic>
      <p:pic>
        <p:nvPicPr>
          <p:cNvPr id="15" name="Picture 1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6339966" y="2284244"/>
            <a:ext cx="2804034" cy="4585330"/>
          </a:xfrm>
          <a:prstGeom prst="rect">
            <a:avLst/>
          </a:prstGeom>
        </p:spPr>
      </p:pic>
      <p:sp>
        <p:nvSpPr>
          <p:cNvPr id="16" name="Rectangle 15">
            <a:extLst>
              <a:ext uri="{FF2B5EF4-FFF2-40B4-BE49-F238E27FC236}">
                <a16:creationId xmlns=""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7" name="Rectangle 16">
            <a:extLst>
              <a:ext uri="{FF2B5EF4-FFF2-40B4-BE49-F238E27FC236}">
                <a16:creationId xmlns=""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2" name="Text Placeholder 12"/>
          <p:cNvSpPr>
            <a:spLocks noGrp="1"/>
          </p:cNvSpPr>
          <p:nvPr>
            <p:ph type="body" sz="quarter" idx="13"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Tree>
    <p:extLst>
      <p:ext uri="{BB962C8B-B14F-4D97-AF65-F5344CB8AC3E}">
        <p14:creationId xmlns:p14="http://schemas.microsoft.com/office/powerpoint/2010/main" val="36700775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Pavadinimas ir tekstas 2">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1661581" y="3880468"/>
            <a:ext cx="1125655" cy="4829414"/>
          </a:xfrm>
          <a:prstGeom prst="rect">
            <a:avLst/>
          </a:prstGeom>
        </p:spPr>
      </p:pic>
      <p:pic>
        <p:nvPicPr>
          <p:cNvPr id="18" name="Picture 17"/>
          <p:cNvPicPr>
            <a:picLocks noChangeAspect="1"/>
          </p:cNvPicPr>
          <p:nvPr userDrawn="1"/>
        </p:nvPicPr>
        <p:blipFill>
          <a:blip r:embed="rId3"/>
          <a:stretch>
            <a:fillRect/>
          </a:stretch>
        </p:blipFill>
        <p:spPr>
          <a:xfrm>
            <a:off x="8077200" y="422490"/>
            <a:ext cx="635668" cy="724178"/>
          </a:xfrm>
          <a:prstGeom prst="rect">
            <a:avLst/>
          </a:prstGeom>
        </p:spPr>
      </p:pic>
      <p:sp>
        <p:nvSpPr>
          <p:cNvPr id="11" name="Rectangle 10">
            <a:extLst>
              <a:ext uri="{FF2B5EF4-FFF2-40B4-BE49-F238E27FC236}">
                <a16:creationId xmlns=""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2" name="Rectangle 11">
            <a:extLst>
              <a:ext uri="{FF2B5EF4-FFF2-40B4-BE49-F238E27FC236}">
                <a16:creationId xmlns=""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8"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9" name="Text Placeholder 12"/>
          <p:cNvSpPr>
            <a:spLocks noGrp="1"/>
          </p:cNvSpPr>
          <p:nvPr>
            <p:ph type="body" sz="quarter" idx="12" hasCustomPrompt="1"/>
          </p:nvPr>
        </p:nvSpPr>
        <p:spPr>
          <a:xfrm>
            <a:off x="457202" y="2231472"/>
            <a:ext cx="8226909" cy="3765917"/>
          </a:xfrm>
          <a:prstGeom prst="rect">
            <a:avLst/>
          </a:prstGeom>
        </p:spPr>
        <p:txBody>
          <a:bodyPr/>
          <a:lstStyle>
            <a:lvl1pPr marL="114300" indent="-342900" algn="l">
              <a:lnSpc>
                <a:spcPct val="100000"/>
              </a:lnSpc>
              <a:buFont typeface="Arial" charset="0"/>
              <a:buChar char="•"/>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Tree>
    <p:extLst>
      <p:ext uri="{BB962C8B-B14F-4D97-AF65-F5344CB8AC3E}">
        <p14:creationId xmlns:p14="http://schemas.microsoft.com/office/powerpoint/2010/main" val="34073359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ekstas ir paveikslėlis">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cstate="screen">
            <a:extLst>
              <a:ext uri="{28A0092B-C50C-407E-A947-70E740481C1C}">
                <a14:useLocalDpi xmlns:a14="http://schemas.microsoft.com/office/drawing/2010/main"/>
              </a:ext>
            </a:extLst>
          </a:blip>
          <a:srcRect l="-5668" t="-15846"/>
          <a:stretch/>
        </p:blipFill>
        <p:spPr>
          <a:xfrm rot="5400000">
            <a:off x="1659618" y="3121602"/>
            <a:ext cx="2229185" cy="5243619"/>
          </a:xfrm>
          <a:prstGeom prst="rect">
            <a:avLst/>
          </a:prstGeom>
        </p:spPr>
      </p:pic>
      <p:sp>
        <p:nvSpPr>
          <p:cNvPr id="9" name="Picture Placeholder 6"/>
          <p:cNvSpPr>
            <a:spLocks noGrp="1"/>
          </p:cNvSpPr>
          <p:nvPr>
            <p:ph type="pic" sz="quarter" idx="12" hasCustomPrompt="1"/>
          </p:nvPr>
        </p:nvSpPr>
        <p:spPr>
          <a:xfrm>
            <a:off x="4335947" y="2135190"/>
            <a:ext cx="4348164" cy="3883691"/>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pic>
        <p:nvPicPr>
          <p:cNvPr id="12" name="Picture 11"/>
          <p:cNvPicPr>
            <a:picLocks noChangeAspect="1"/>
          </p:cNvPicPr>
          <p:nvPr userDrawn="1"/>
        </p:nvPicPr>
        <p:blipFill>
          <a:blip r:embed="rId3"/>
          <a:stretch>
            <a:fillRect/>
          </a:stretch>
        </p:blipFill>
        <p:spPr>
          <a:xfrm>
            <a:off x="8077200" y="422490"/>
            <a:ext cx="635668" cy="724178"/>
          </a:xfrm>
          <a:prstGeom prst="rect">
            <a:avLst/>
          </a:prstGeom>
        </p:spPr>
      </p:pic>
      <p:sp>
        <p:nvSpPr>
          <p:cNvPr id="17" name="Rectangle 16">
            <a:extLst>
              <a:ext uri="{FF2B5EF4-FFF2-40B4-BE49-F238E27FC236}">
                <a16:creationId xmlns=""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8" name="Rectangle 17">
            <a:extLst>
              <a:ext uri="{FF2B5EF4-FFF2-40B4-BE49-F238E27FC236}">
                <a16:creationId xmlns=""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3" name="Text Placeholder 12"/>
          <p:cNvSpPr>
            <a:spLocks noGrp="1"/>
          </p:cNvSpPr>
          <p:nvPr>
            <p:ph type="body" sz="quarter" idx="13" hasCustomPrompt="1"/>
          </p:nvPr>
        </p:nvSpPr>
        <p:spPr>
          <a:xfrm>
            <a:off x="457202" y="2135190"/>
            <a:ext cx="3494740" cy="388369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4"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Tree>
    <p:extLst>
      <p:ext uri="{BB962C8B-B14F-4D97-AF65-F5344CB8AC3E}">
        <p14:creationId xmlns:p14="http://schemas.microsoft.com/office/powerpoint/2010/main" val="28720237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ekstas ir paveikslėlis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8077200" y="422490"/>
            <a:ext cx="635668" cy="724178"/>
          </a:xfrm>
          <a:prstGeom prst="rect">
            <a:avLst/>
          </a:prstGeom>
        </p:spPr>
      </p:pic>
      <p:sp>
        <p:nvSpPr>
          <p:cNvPr id="14" name="Rectangle 13">
            <a:extLst>
              <a:ext uri="{FF2B5EF4-FFF2-40B4-BE49-F238E27FC236}">
                <a16:creationId xmlns=""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5" name="Rectangle 14">
            <a:extLst>
              <a:ext uri="{FF2B5EF4-FFF2-40B4-BE49-F238E27FC236}">
                <a16:creationId xmlns=""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16" name="Picture 15"/>
          <p:cNvPicPr>
            <a:picLocks noChangeAspect="1"/>
          </p:cNvPicPr>
          <p:nvPr userDrawn="1"/>
        </p:nvPicPr>
        <p:blipFill rotWithShape="1">
          <a:blip r:embed="rId3" cstate="screen">
            <a:extLst>
              <a:ext uri="{28A0092B-C50C-407E-A947-70E740481C1C}">
                <a14:useLocalDpi xmlns:a14="http://schemas.microsoft.com/office/drawing/2010/main"/>
              </a:ext>
            </a:extLst>
          </a:blip>
          <a:srcRect l="-60814" b="-17059"/>
          <a:stretch/>
        </p:blipFill>
        <p:spPr>
          <a:xfrm rot="5400000">
            <a:off x="4547594" y="2261595"/>
            <a:ext cx="2657787" cy="6535025"/>
          </a:xfrm>
          <a:prstGeom prst="rect">
            <a:avLst/>
          </a:prstGeom>
        </p:spPr>
      </p:pic>
      <p:sp>
        <p:nvSpPr>
          <p:cNvPr id="10" name="Picture Placeholder 6"/>
          <p:cNvSpPr>
            <a:spLocks noGrp="1"/>
          </p:cNvSpPr>
          <p:nvPr>
            <p:ph type="pic" sz="quarter" idx="12" hasCustomPrompt="1"/>
          </p:nvPr>
        </p:nvSpPr>
        <p:spPr>
          <a:xfrm>
            <a:off x="457203" y="3171039"/>
            <a:ext cx="8227078" cy="2847843"/>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2" name="Text Placeholder 12"/>
          <p:cNvSpPr>
            <a:spLocks noGrp="1"/>
          </p:cNvSpPr>
          <p:nvPr>
            <p:ph type="body" sz="quarter" idx="13" hasCustomPrompt="1"/>
          </p:nvPr>
        </p:nvSpPr>
        <p:spPr>
          <a:xfrm>
            <a:off x="457201" y="1862356"/>
            <a:ext cx="8233071" cy="115768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3"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Tree>
    <p:extLst>
      <p:ext uri="{BB962C8B-B14F-4D97-AF65-F5344CB8AC3E}">
        <p14:creationId xmlns:p14="http://schemas.microsoft.com/office/powerpoint/2010/main" val="485889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vadinimas ir tekstas 2">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6200000">
            <a:off x="1171385" y="3511170"/>
            <a:ext cx="2327849" cy="4365812"/>
          </a:xfrm>
          <a:prstGeom prst="rect">
            <a:avLst/>
          </a:prstGeom>
        </p:spPr>
      </p:pic>
      <p:sp>
        <p:nvSpPr>
          <p:cNvPr id="6" name="Rectangle 5"/>
          <p:cNvSpPr/>
          <p:nvPr/>
        </p:nvSpPr>
        <p:spPr>
          <a:xfrm rot="5400000">
            <a:off x="-465323" y="465322"/>
            <a:ext cx="1083046" cy="152400"/>
          </a:xfrm>
          <a:prstGeom prst="rect">
            <a:avLst/>
          </a:prstGeom>
          <a:solidFill>
            <a:srgbClr val="CAB9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7" name="Rectangle 6"/>
          <p:cNvSpPr/>
          <p:nvPr/>
        </p:nvSpPr>
        <p:spPr>
          <a:xfrm rot="5400000">
            <a:off x="-2811278" y="3894323"/>
            <a:ext cx="5774955" cy="152401"/>
          </a:xfrm>
          <a:prstGeom prst="rect">
            <a:avLst/>
          </a:prstGeom>
          <a:solidFill>
            <a:srgbClr val="0B22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8" name="Picture 7"/>
          <p:cNvPicPr>
            <a:picLocks noChangeAspect="1"/>
          </p:cNvPicPr>
          <p:nvPr/>
        </p:nvPicPr>
        <p:blipFill>
          <a:blip r:embed="rId3"/>
          <a:stretch>
            <a:fillRect/>
          </a:stretch>
        </p:blipFill>
        <p:spPr>
          <a:xfrm>
            <a:off x="8077200" y="422490"/>
            <a:ext cx="635668" cy="724178"/>
          </a:xfrm>
          <a:prstGeom prst="rect">
            <a:avLst/>
          </a:prstGeom>
        </p:spPr>
      </p:pic>
      <p:sp>
        <p:nvSpPr>
          <p:cNvPr id="10"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114300" indent="-342900" algn="l">
              <a:lnSpc>
                <a:spcPct val="100000"/>
              </a:lnSpc>
              <a:buFont typeface="Arial" charset="0"/>
              <a:buChar char="•"/>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9"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6542118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ekstas ir paveikslėlis 3">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8077200" y="422490"/>
            <a:ext cx="635668" cy="724178"/>
          </a:xfrm>
          <a:prstGeom prst="rect">
            <a:avLst/>
          </a:prstGeom>
        </p:spPr>
      </p:pic>
      <p:sp>
        <p:nvSpPr>
          <p:cNvPr id="9" name="Rectangle 8">
            <a:extLst>
              <a:ext uri="{FF2B5EF4-FFF2-40B4-BE49-F238E27FC236}">
                <a16:creationId xmlns=""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1" name="Rectangle 10">
            <a:extLst>
              <a:ext uri="{FF2B5EF4-FFF2-40B4-BE49-F238E27FC236}">
                <a16:creationId xmlns=""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a:ext>
            </a:extLst>
          </a:blip>
          <a:srcRect l="-5668" t="-15846"/>
          <a:stretch/>
        </p:blipFill>
        <p:spPr>
          <a:xfrm>
            <a:off x="6914816" y="1614383"/>
            <a:ext cx="2229185" cy="5243619"/>
          </a:xfrm>
          <a:prstGeom prst="rect">
            <a:avLst/>
          </a:prstGeom>
        </p:spPr>
      </p:pic>
      <p:sp>
        <p:nvSpPr>
          <p:cNvPr id="14" name="Text Placeholder 12"/>
          <p:cNvSpPr>
            <a:spLocks noGrp="1"/>
          </p:cNvSpPr>
          <p:nvPr>
            <p:ph type="body" sz="quarter" idx="13" hasCustomPrompt="1"/>
          </p:nvPr>
        </p:nvSpPr>
        <p:spPr>
          <a:xfrm>
            <a:off x="457201" y="1655810"/>
            <a:ext cx="8233071" cy="85567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5"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7" name="Picture Placeholder 6"/>
          <p:cNvSpPr>
            <a:spLocks noGrp="1"/>
          </p:cNvSpPr>
          <p:nvPr>
            <p:ph type="pic" sz="quarter" idx="12" hasCustomPrompt="1"/>
          </p:nvPr>
        </p:nvSpPr>
        <p:spPr>
          <a:xfrm>
            <a:off x="457203" y="2683461"/>
            <a:ext cx="8227078" cy="3356612"/>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Tree>
    <p:extLst>
      <p:ext uri="{BB962C8B-B14F-4D97-AF65-F5344CB8AC3E}">
        <p14:creationId xmlns:p14="http://schemas.microsoft.com/office/powerpoint/2010/main" val="4125274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kstas ir paveikslėlis">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screen">
            <a:extLst>
              <a:ext uri="{28A0092B-C50C-407E-A947-70E740481C1C}">
                <a14:useLocalDpi xmlns:a14="http://schemas.microsoft.com/office/drawing/2010/main"/>
              </a:ext>
            </a:extLst>
          </a:blip>
          <a:srcRect l="-80903"/>
          <a:stretch/>
        </p:blipFill>
        <p:spPr>
          <a:xfrm rot="5400000">
            <a:off x="189753" y="2502648"/>
            <a:ext cx="4318000" cy="4392707"/>
          </a:xfrm>
          <a:prstGeom prst="rect">
            <a:avLst/>
          </a:prstGeom>
        </p:spPr>
      </p:pic>
      <p:sp>
        <p:nvSpPr>
          <p:cNvPr id="4" name="Picture Placeholder 6"/>
          <p:cNvSpPr>
            <a:spLocks noGrp="1"/>
          </p:cNvSpPr>
          <p:nvPr>
            <p:ph type="pic" sz="quarter" idx="12" hasCustomPrompt="1"/>
          </p:nvPr>
        </p:nvSpPr>
        <p:spPr>
          <a:xfrm>
            <a:off x="4335947" y="2135190"/>
            <a:ext cx="4348164" cy="3883691"/>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6" name="Text Placeholder 12"/>
          <p:cNvSpPr>
            <a:spLocks noGrp="1"/>
          </p:cNvSpPr>
          <p:nvPr>
            <p:ph type="body" sz="quarter" idx="13" hasCustomPrompt="1"/>
          </p:nvPr>
        </p:nvSpPr>
        <p:spPr>
          <a:xfrm>
            <a:off x="457202" y="2135190"/>
            <a:ext cx="3494740" cy="388369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pic>
        <p:nvPicPr>
          <p:cNvPr id="8" name="Picture 7"/>
          <p:cNvPicPr>
            <a:picLocks noChangeAspect="1"/>
          </p:cNvPicPr>
          <p:nvPr/>
        </p:nvPicPr>
        <p:blipFill>
          <a:blip r:embed="rId3"/>
          <a:stretch>
            <a:fillRect/>
          </a:stretch>
        </p:blipFill>
        <p:spPr>
          <a:xfrm>
            <a:off x="8077200" y="422490"/>
            <a:ext cx="635668" cy="724178"/>
          </a:xfrm>
          <a:prstGeom prst="rect">
            <a:avLst/>
          </a:prstGeom>
        </p:spPr>
      </p:pic>
      <p:sp>
        <p:nvSpPr>
          <p:cNvPr id="9" name="Rectangle 8"/>
          <p:cNvSpPr/>
          <p:nvPr/>
        </p:nvSpPr>
        <p:spPr>
          <a:xfrm rot="5400000">
            <a:off x="-465323" y="465322"/>
            <a:ext cx="1083046" cy="152400"/>
          </a:xfrm>
          <a:prstGeom prst="rect">
            <a:avLst/>
          </a:prstGeom>
          <a:solidFill>
            <a:srgbClr val="CAB9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0" name="Rectangle 9"/>
          <p:cNvSpPr/>
          <p:nvPr/>
        </p:nvSpPr>
        <p:spPr>
          <a:xfrm rot="5400000">
            <a:off x="-2811278" y="3894323"/>
            <a:ext cx="5774955" cy="152401"/>
          </a:xfrm>
          <a:prstGeom prst="rect">
            <a:avLst/>
          </a:prstGeom>
          <a:solidFill>
            <a:srgbClr val="0B22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3"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2"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015588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kstas ir paveikslėlis 2">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5929398" y="3643406"/>
            <a:ext cx="2327849" cy="4101352"/>
          </a:xfrm>
          <a:prstGeom prst="rect">
            <a:avLst/>
          </a:prstGeom>
        </p:spPr>
      </p:pic>
      <p:sp>
        <p:nvSpPr>
          <p:cNvPr id="3" name="Picture Placeholder 6"/>
          <p:cNvSpPr>
            <a:spLocks noGrp="1"/>
          </p:cNvSpPr>
          <p:nvPr>
            <p:ph type="pic" sz="quarter" idx="12" hasCustomPrompt="1"/>
          </p:nvPr>
        </p:nvSpPr>
        <p:spPr>
          <a:xfrm>
            <a:off x="457203" y="3196205"/>
            <a:ext cx="8227078" cy="2860645"/>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5" name="Text Placeholder 12"/>
          <p:cNvSpPr>
            <a:spLocks noGrp="1"/>
          </p:cNvSpPr>
          <p:nvPr>
            <p:ph type="body" sz="quarter" idx="13" hasCustomPrompt="1"/>
          </p:nvPr>
        </p:nvSpPr>
        <p:spPr>
          <a:xfrm>
            <a:off x="457201" y="1862356"/>
            <a:ext cx="8233071" cy="115768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pic>
        <p:nvPicPr>
          <p:cNvPr id="8" name="Picture 7"/>
          <p:cNvPicPr>
            <a:picLocks noChangeAspect="1"/>
          </p:cNvPicPr>
          <p:nvPr/>
        </p:nvPicPr>
        <p:blipFill>
          <a:blip r:embed="rId3"/>
          <a:stretch>
            <a:fillRect/>
          </a:stretch>
        </p:blipFill>
        <p:spPr>
          <a:xfrm>
            <a:off x="8077200" y="422490"/>
            <a:ext cx="635668" cy="724178"/>
          </a:xfrm>
          <a:prstGeom prst="rect">
            <a:avLst/>
          </a:prstGeom>
        </p:spPr>
      </p:pic>
      <p:sp>
        <p:nvSpPr>
          <p:cNvPr id="9" name="Rectangle 8"/>
          <p:cNvSpPr/>
          <p:nvPr/>
        </p:nvSpPr>
        <p:spPr>
          <a:xfrm rot="5400000">
            <a:off x="-465323" y="465323"/>
            <a:ext cx="1083046" cy="152400"/>
          </a:xfrm>
          <a:prstGeom prst="rect">
            <a:avLst/>
          </a:prstGeom>
          <a:solidFill>
            <a:srgbClr val="CAB9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0" name="Rectangle 9"/>
          <p:cNvSpPr/>
          <p:nvPr/>
        </p:nvSpPr>
        <p:spPr>
          <a:xfrm rot="5400000">
            <a:off x="-2811278" y="3894323"/>
            <a:ext cx="5774955" cy="152401"/>
          </a:xfrm>
          <a:prstGeom prst="rect">
            <a:avLst/>
          </a:prstGeom>
          <a:solidFill>
            <a:srgbClr val="0B22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2"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791203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kstas ir paveikslėlis 3">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screen">
            <a:extLst>
              <a:ext uri="{28A0092B-C50C-407E-A947-70E740481C1C}">
                <a14:useLocalDpi xmlns:a14="http://schemas.microsoft.com/office/drawing/2010/main"/>
              </a:ext>
            </a:extLst>
          </a:blip>
          <a:srcRect l="-93237"/>
          <a:stretch/>
        </p:blipFill>
        <p:spPr>
          <a:xfrm>
            <a:off x="4826001" y="1397000"/>
            <a:ext cx="4318000" cy="5461000"/>
          </a:xfrm>
          <a:prstGeom prst="rect">
            <a:avLst/>
          </a:prstGeom>
        </p:spPr>
      </p:pic>
      <p:sp>
        <p:nvSpPr>
          <p:cNvPr id="7" name="Rectangle 6"/>
          <p:cNvSpPr/>
          <p:nvPr/>
        </p:nvSpPr>
        <p:spPr>
          <a:xfrm rot="5400000">
            <a:off x="-465323" y="465323"/>
            <a:ext cx="1083046" cy="152400"/>
          </a:xfrm>
          <a:prstGeom prst="rect">
            <a:avLst/>
          </a:prstGeom>
          <a:solidFill>
            <a:srgbClr val="CAB9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8" name="Rectangle 7"/>
          <p:cNvSpPr/>
          <p:nvPr/>
        </p:nvSpPr>
        <p:spPr>
          <a:xfrm rot="5400000">
            <a:off x="-2811278" y="3894323"/>
            <a:ext cx="5774955" cy="152401"/>
          </a:xfrm>
          <a:prstGeom prst="rect">
            <a:avLst/>
          </a:prstGeom>
          <a:solidFill>
            <a:srgbClr val="0B22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10" name="Picture 9"/>
          <p:cNvPicPr>
            <a:picLocks noChangeAspect="1"/>
          </p:cNvPicPr>
          <p:nvPr/>
        </p:nvPicPr>
        <p:blipFill>
          <a:blip r:embed="rId3"/>
          <a:stretch>
            <a:fillRect/>
          </a:stretch>
        </p:blipFill>
        <p:spPr>
          <a:xfrm>
            <a:off x="8077200" y="422490"/>
            <a:ext cx="635668" cy="724178"/>
          </a:xfrm>
          <a:prstGeom prst="rect">
            <a:avLst/>
          </a:prstGeom>
        </p:spPr>
      </p:pic>
      <p:sp>
        <p:nvSpPr>
          <p:cNvPr id="9" name="Picture Placeholder 6"/>
          <p:cNvSpPr>
            <a:spLocks noGrp="1"/>
          </p:cNvSpPr>
          <p:nvPr>
            <p:ph type="pic" sz="quarter" idx="12" hasCustomPrompt="1"/>
          </p:nvPr>
        </p:nvSpPr>
        <p:spPr>
          <a:xfrm>
            <a:off x="457203" y="2683461"/>
            <a:ext cx="8227078" cy="3373390"/>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2" name="Text Placeholder 12"/>
          <p:cNvSpPr>
            <a:spLocks noGrp="1"/>
          </p:cNvSpPr>
          <p:nvPr>
            <p:ph type="body" sz="quarter" idx="13" hasCustomPrompt="1"/>
          </p:nvPr>
        </p:nvSpPr>
        <p:spPr>
          <a:xfrm>
            <a:off x="457201" y="1655810"/>
            <a:ext cx="8233071" cy="85567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3"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4"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546734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ulinė skaidrė">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b="-3150"/>
          <a:stretch/>
        </p:blipFill>
        <p:spPr>
          <a:xfrm rot="5400000">
            <a:off x="2467543" y="181543"/>
            <a:ext cx="5640530" cy="7712384"/>
          </a:xfrm>
          <a:prstGeom prst="rect">
            <a:avLst/>
          </a:prstGeom>
        </p:spPr>
      </p:pic>
      <p:sp>
        <p:nvSpPr>
          <p:cNvPr id="8" name="Text Placeholder 12"/>
          <p:cNvSpPr>
            <a:spLocks noGrp="1"/>
          </p:cNvSpPr>
          <p:nvPr>
            <p:ph type="body" sz="quarter" idx="14" hasCustomPrompt="1"/>
          </p:nvPr>
        </p:nvSpPr>
        <p:spPr>
          <a:xfrm>
            <a:off x="910046" y="5753103"/>
            <a:ext cx="2128990" cy="1104899"/>
          </a:xfrm>
          <a:prstGeom prst="rect">
            <a:avLst/>
          </a:prstGeom>
        </p:spPr>
        <p:txBody>
          <a:bodyPr/>
          <a:lstStyle>
            <a:lvl1pPr marL="0" algn="l">
              <a:lnSpc>
                <a:spcPct val="100000"/>
              </a:lnSpc>
              <a:buNone/>
              <a:defRPr sz="2000" b="1" baseline="0">
                <a:solidFill>
                  <a:srgbClr val="132A4A"/>
                </a:solidFill>
                <a:latin typeface="Arial"/>
                <a:cs typeface="Arial"/>
              </a:defRPr>
            </a:lvl1pPr>
          </a:lstStyle>
          <a:p>
            <a:pPr lvl="0"/>
            <a:r>
              <a:rPr lang="lt-LT" dirty="0"/>
              <a:t>Tekstas</a:t>
            </a:r>
          </a:p>
          <a:p>
            <a:pPr lvl="0"/>
            <a:endParaRPr lang="lt-LT" dirty="0"/>
          </a:p>
          <a:p>
            <a:pPr lvl="0"/>
            <a:endParaRPr lang="lt-LT" dirty="0"/>
          </a:p>
        </p:txBody>
      </p:sp>
      <p:sp>
        <p:nvSpPr>
          <p:cNvPr id="11" name="Text Placeholder 12"/>
          <p:cNvSpPr>
            <a:spLocks noGrp="1"/>
          </p:cNvSpPr>
          <p:nvPr>
            <p:ph type="body" sz="quarter" idx="13" hasCustomPrompt="1"/>
          </p:nvPr>
        </p:nvSpPr>
        <p:spPr>
          <a:xfrm>
            <a:off x="910046" y="1373526"/>
            <a:ext cx="7624292" cy="1086184"/>
          </a:xfrm>
          <a:prstGeom prst="rect">
            <a:avLst/>
          </a:prstGeom>
        </p:spPr>
        <p:txBody>
          <a:bodyPr/>
          <a:lstStyle>
            <a:lvl1pPr algn="l">
              <a:lnSpc>
                <a:spcPts val="5000"/>
              </a:lnSpc>
              <a:buNone/>
              <a:defRPr sz="4500" b="1">
                <a:solidFill>
                  <a:srgbClr val="0B2242"/>
                </a:solidFill>
                <a:latin typeface="Arial"/>
                <a:cs typeface="Arial"/>
              </a:defRPr>
            </a:lvl1pPr>
          </a:lstStyle>
          <a:p>
            <a:pPr lvl="0"/>
            <a:r>
              <a:rPr lang="lt-LT" dirty="0"/>
              <a:t>Pavadinimas</a:t>
            </a:r>
          </a:p>
        </p:txBody>
      </p:sp>
    </p:spTree>
    <p:extLst>
      <p:ext uri="{BB962C8B-B14F-4D97-AF65-F5344CB8AC3E}">
        <p14:creationId xmlns:p14="http://schemas.microsoft.com/office/powerpoint/2010/main" val="1366643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vadinimas ir tekstas">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cstate="screen">
            <a:extLst>
              <a:ext uri="{28A0092B-C50C-407E-A947-70E740481C1C}">
                <a14:useLocalDpi xmlns:a14="http://schemas.microsoft.com/office/drawing/2010/main"/>
              </a:ext>
            </a:extLst>
          </a:blip>
          <a:srcRect b="-25466"/>
          <a:stretch/>
        </p:blipFill>
        <p:spPr>
          <a:xfrm rot="10800000">
            <a:off x="6682916" y="1357314"/>
            <a:ext cx="2461085" cy="5500686"/>
          </a:xfrm>
          <a:prstGeom prst="rect">
            <a:avLst/>
          </a:prstGeom>
        </p:spPr>
      </p:pic>
      <p:pic>
        <p:nvPicPr>
          <p:cNvPr id="10" name="Picture 9"/>
          <p:cNvPicPr>
            <a:picLocks noChangeAspect="1"/>
          </p:cNvPicPr>
          <p:nvPr userDrawn="1"/>
        </p:nvPicPr>
        <p:blipFill>
          <a:blip r:embed="rId3"/>
          <a:stretch>
            <a:fillRect/>
          </a:stretch>
        </p:blipFill>
        <p:spPr>
          <a:xfrm>
            <a:off x="8077200" y="422490"/>
            <a:ext cx="635668" cy="724178"/>
          </a:xfrm>
          <a:prstGeom prst="rect">
            <a:avLst/>
          </a:prstGeom>
        </p:spPr>
      </p:pic>
      <p:sp>
        <p:nvSpPr>
          <p:cNvPr id="16" name="Rectangle 15"/>
          <p:cNvSpPr/>
          <p:nvPr userDrawn="1"/>
        </p:nvSpPr>
        <p:spPr>
          <a:xfrm rot="5400000">
            <a:off x="-465323" y="465322"/>
            <a:ext cx="1083046" cy="1524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7" name="Rectangle 16"/>
          <p:cNvSpPr/>
          <p:nvPr userDrawn="1"/>
        </p:nvSpPr>
        <p:spPr>
          <a:xfrm rot="5400000">
            <a:off x="-2811278" y="3894323"/>
            <a:ext cx="5774955" cy="152401"/>
          </a:xfrm>
          <a:prstGeom prst="rect">
            <a:avLst/>
          </a:prstGeom>
          <a:solidFill>
            <a:srgbClr val="C5E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2" name="Text Placeholder 12"/>
          <p:cNvSpPr>
            <a:spLocks noGrp="1"/>
          </p:cNvSpPr>
          <p:nvPr>
            <p:ph type="body" sz="quarter" idx="13"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9" name="Text Placeholder 12"/>
          <p:cNvSpPr>
            <a:spLocks noGrp="1"/>
          </p:cNvSpPr>
          <p:nvPr>
            <p:ph type="body" sz="quarter" idx="14"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413339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vadinimas ir tekstas 2">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1171385" y="3511170"/>
            <a:ext cx="2327849" cy="4365812"/>
          </a:xfrm>
          <a:prstGeom prst="rect">
            <a:avLst/>
          </a:prstGeom>
        </p:spPr>
      </p:pic>
      <p:pic>
        <p:nvPicPr>
          <p:cNvPr id="18" name="Picture 17"/>
          <p:cNvPicPr>
            <a:picLocks noChangeAspect="1"/>
          </p:cNvPicPr>
          <p:nvPr userDrawn="1"/>
        </p:nvPicPr>
        <p:blipFill>
          <a:blip r:embed="rId3"/>
          <a:stretch>
            <a:fillRect/>
          </a:stretch>
        </p:blipFill>
        <p:spPr>
          <a:xfrm>
            <a:off x="8077200" y="422490"/>
            <a:ext cx="635668" cy="724178"/>
          </a:xfrm>
          <a:prstGeom prst="rect">
            <a:avLst/>
          </a:prstGeom>
        </p:spPr>
      </p:pic>
      <p:sp>
        <p:nvSpPr>
          <p:cNvPr id="8" name="Rectangle 15">
            <a:extLst>
              <a:ext uri="{FF2B5EF4-FFF2-40B4-BE49-F238E27FC236}">
                <a16:creationId xmlns="" xmlns:a16="http://schemas.microsoft.com/office/drawing/2014/main" id="{018EA438-2102-4C7A-B211-5BBE705837AE}"/>
              </a:ext>
            </a:extLst>
          </p:cNvPr>
          <p:cNvSpPr/>
          <p:nvPr userDrawn="1"/>
        </p:nvSpPr>
        <p:spPr>
          <a:xfrm rot="5400000">
            <a:off x="-465323" y="465322"/>
            <a:ext cx="1083046" cy="1524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9" name="Rectangle 16">
            <a:extLst>
              <a:ext uri="{FF2B5EF4-FFF2-40B4-BE49-F238E27FC236}">
                <a16:creationId xmlns="" xmlns:a16="http://schemas.microsoft.com/office/drawing/2014/main" id="{A299A504-7761-4AFC-A158-E66D5F5B9378}"/>
              </a:ext>
            </a:extLst>
          </p:cNvPr>
          <p:cNvSpPr/>
          <p:nvPr userDrawn="1"/>
        </p:nvSpPr>
        <p:spPr>
          <a:xfrm rot="5400000">
            <a:off x="-2811278" y="3894323"/>
            <a:ext cx="5774955" cy="152401"/>
          </a:xfrm>
          <a:prstGeom prst="rect">
            <a:avLst/>
          </a:prstGeom>
          <a:solidFill>
            <a:srgbClr val="C5E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0"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114300" indent="-342900" algn="l">
              <a:lnSpc>
                <a:spcPct val="100000"/>
              </a:lnSpc>
              <a:buFont typeface="Arial" charset="0"/>
              <a:buChar char="•"/>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3"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20909780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4.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p:cNvSpPr txBox="1"/>
          <p:nvPr/>
        </p:nvSpPr>
        <p:spPr>
          <a:xfrm flipH="1">
            <a:off x="4044704" y="6483994"/>
            <a:ext cx="1402563" cy="276999"/>
          </a:xfrm>
          <a:prstGeom prst="rect">
            <a:avLst/>
          </a:prstGeom>
          <a:noFill/>
        </p:spPr>
        <p:txBody>
          <a:bodyPr wrap="square" rtlCol="0">
            <a:spAutoFit/>
          </a:bodyPr>
          <a:lstStyle/>
          <a:p>
            <a:pPr algn="ctr"/>
            <a:fld id="{C761B22B-1C5E-224D-863B-546A65306A2D}" type="slidenum">
              <a:rPr lang="en-US" sz="1200" b="0" i="0" smtClean="0">
                <a:latin typeface="Arial" charset="0"/>
                <a:ea typeface="Arial" charset="0"/>
                <a:cs typeface="Arial" charset="0"/>
              </a:rPr>
              <a:pPr algn="ctr"/>
              <a:t>‹#›</a:t>
            </a:fld>
            <a:endParaRPr lang="en-US" sz="1200" b="0" i="0" dirty="0">
              <a:latin typeface="Arial" charset="0"/>
              <a:ea typeface="Arial" charset="0"/>
              <a:cs typeface="Arial" charset="0"/>
            </a:endParaRPr>
          </a:p>
        </p:txBody>
      </p:sp>
      <p:sp>
        <p:nvSpPr>
          <p:cNvPr id="4" name="TextBox 3"/>
          <p:cNvSpPr txBox="1"/>
          <p:nvPr userDrawn="1"/>
        </p:nvSpPr>
        <p:spPr>
          <a:xfrm>
            <a:off x="-1841326" y="1287560"/>
            <a:ext cx="1734119" cy="3524042"/>
          </a:xfrm>
          <a:prstGeom prst="rect">
            <a:avLst/>
          </a:prstGeom>
          <a:noFill/>
        </p:spPr>
        <p:txBody>
          <a:bodyPr wrap="square" rtlCol="0">
            <a:spAutoFit/>
          </a:bodyPr>
          <a:lstStyle/>
          <a:p>
            <a:r>
              <a:rPr lang="en-US" sz="1200" b="1" dirty="0" err="1">
                <a:solidFill>
                  <a:srgbClr val="50556F"/>
                </a:solidFill>
                <a:latin typeface="Arial" charset="0"/>
                <a:ea typeface="Arial" charset="0"/>
                <a:cs typeface="Arial" charset="0"/>
              </a:rPr>
              <a:t>Šablono</a:t>
            </a:r>
            <a:r>
              <a:rPr lang="en-US" sz="1200" b="1" baseline="0" dirty="0">
                <a:solidFill>
                  <a:srgbClr val="50556F"/>
                </a:solidFill>
                <a:latin typeface="Arial" charset="0"/>
                <a:ea typeface="Arial" charset="0"/>
                <a:cs typeface="Arial" charset="0"/>
              </a:rPr>
              <a:t> </a:t>
            </a:r>
            <a:r>
              <a:rPr lang="en-US" sz="1200" b="1" baseline="0" dirty="0" err="1">
                <a:solidFill>
                  <a:srgbClr val="50556F"/>
                </a:solidFill>
                <a:latin typeface="Arial" charset="0"/>
                <a:ea typeface="Arial" charset="0"/>
                <a:cs typeface="Arial" charset="0"/>
              </a:rPr>
              <a:t>pakeitimo</a:t>
            </a:r>
            <a:endParaRPr lang="en-US" sz="1200" b="1" baseline="0" dirty="0">
              <a:solidFill>
                <a:srgbClr val="50556F"/>
              </a:solidFill>
              <a:latin typeface="Arial" charset="0"/>
              <a:ea typeface="Arial" charset="0"/>
              <a:cs typeface="Arial" charset="0"/>
            </a:endParaRPr>
          </a:p>
          <a:p>
            <a:r>
              <a:rPr lang="en-US" sz="1200" b="1" baseline="0" dirty="0" err="1">
                <a:solidFill>
                  <a:srgbClr val="50556F"/>
                </a:solidFill>
                <a:latin typeface="Arial" charset="0"/>
                <a:ea typeface="Arial" charset="0"/>
                <a:cs typeface="Arial" charset="0"/>
              </a:rPr>
              <a:t>instrukcija</a:t>
            </a:r>
            <a:r>
              <a:rPr lang="en-US" sz="1200" b="1" baseline="0" dirty="0">
                <a:solidFill>
                  <a:srgbClr val="50556F"/>
                </a:solidFill>
                <a:latin typeface="Arial" charset="0"/>
                <a:ea typeface="Arial" charset="0"/>
                <a:cs typeface="Arial" charset="0"/>
              </a:rPr>
              <a:t>:</a:t>
            </a:r>
            <a:endParaRPr lang="en-US" sz="1200" b="1" dirty="0">
              <a:solidFill>
                <a:srgbClr val="50556F"/>
              </a:solidFill>
              <a:latin typeface="Arial" charset="0"/>
              <a:ea typeface="Arial" charset="0"/>
              <a:cs typeface="Arial" charset="0"/>
            </a:endParaRPr>
          </a:p>
          <a:p>
            <a:endParaRPr lang="en-US" sz="1200" b="0" dirty="0">
              <a:solidFill>
                <a:srgbClr val="50556F"/>
              </a:solidFill>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pritaikyti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visai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prezentacijai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vienos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spalvos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šabloną</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viršutinėje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Design</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įrankį</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ir</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pritaikykite</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vieną</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iš</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pirmų</a:t>
            </a:r>
            <a:r>
              <a:rPr lang="en-US" sz="1100" b="0" i="0" kern="1200" baseline="0" dirty="0">
                <a:solidFill>
                  <a:srgbClr val="50556F"/>
                </a:solidFill>
                <a:effectLst/>
                <a:latin typeface="Arial" charset="0"/>
                <a:ea typeface="Arial" charset="0"/>
                <a:cs typeface="Arial" charset="0"/>
              </a:rPr>
              <a:t> 4 </a:t>
            </a:r>
            <a:r>
              <a:rPr lang="en-US" sz="1100" b="0" i="0" kern="1200" baseline="0" dirty="0" err="1">
                <a:solidFill>
                  <a:srgbClr val="50556F"/>
                </a:solidFill>
                <a:effectLst/>
                <a:latin typeface="Arial" charset="0"/>
                <a:ea typeface="Arial" charset="0"/>
                <a:cs typeface="Arial" charset="0"/>
              </a:rPr>
              <a:t>šablonų</a:t>
            </a:r>
            <a:r>
              <a:rPr lang="en-US" sz="1100" b="0" i="0" kern="1200" baseline="0" dirty="0">
                <a:solidFill>
                  <a:srgbClr val="50556F"/>
                </a:solidFill>
                <a:effectLst/>
                <a:latin typeface="Arial" charset="0"/>
                <a:ea typeface="Arial" charset="0"/>
                <a:cs typeface="Arial" charset="0"/>
              </a:rPr>
              <a:t>;</a:t>
            </a:r>
          </a:p>
          <a:p>
            <a:pPr marL="171450" indent="-171450" algn="l">
              <a:buFont typeface="Arial" charset="0"/>
              <a:buChar char="•"/>
            </a:pPr>
            <a:endParaRPr lang="en-US" sz="1100" b="0" i="0" kern="1200" baseline="0" dirty="0">
              <a:solidFill>
                <a:srgbClr val="50556F"/>
              </a:solidFill>
              <a:effectLst/>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temoms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pritaikyti</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spalvų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šablonus</a:t>
            </a:r>
            <a:r>
              <a:rPr lang="en-US" sz="1100" b="0" i="0" kern="1200" baseline="0" dirty="0">
                <a:solidFill>
                  <a:srgbClr val="50556F"/>
                </a:solidFill>
                <a:effectLst/>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Home</a:t>
            </a:r>
            <a:r>
              <a:rPr lang="en-US" sz="1100" b="1" i="0" kern="1200" baseline="0" dirty="0">
                <a:solidFill>
                  <a:srgbClr val="50556F"/>
                </a:solidFill>
                <a:effectLst/>
                <a:latin typeface="Arial" charset="0"/>
                <a:ea typeface="Arial" charset="0"/>
                <a:cs typeface="Arial" charset="0"/>
              </a:rPr>
              <a:t> / Layout </a:t>
            </a:r>
            <a:r>
              <a:rPr lang="en-US" sz="1100" b="0" i="0" kern="1200" baseline="0" dirty="0" err="1">
                <a:solidFill>
                  <a:srgbClr val="50556F"/>
                </a:solidFill>
                <a:effectLst/>
                <a:latin typeface="Arial" charset="0"/>
                <a:ea typeface="Arial" charset="0"/>
                <a:cs typeface="Arial" charset="0"/>
              </a:rPr>
              <a:t>įrankį</a:t>
            </a:r>
            <a:r>
              <a:rPr lang="en-US" sz="1100" b="1" i="0" kern="1200" baseline="0" dirty="0">
                <a:solidFill>
                  <a:srgbClr val="50556F"/>
                </a:solidFill>
                <a:effectLst/>
                <a:latin typeface="Arial" charset="0"/>
                <a:ea typeface="Arial" charset="0"/>
                <a:cs typeface="Arial" charset="0"/>
              </a:rPr>
              <a:t>.</a:t>
            </a:r>
          </a:p>
          <a:p>
            <a:pPr marL="171450" indent="-171450">
              <a:buFont typeface="Arial" charset="0"/>
              <a:buChar char="•"/>
            </a:pPr>
            <a:endParaRPr lang="en-US" sz="1100" b="1" i="0" kern="1200" baseline="0" dirty="0">
              <a:solidFill>
                <a:schemeClr val="tx1"/>
              </a:solidFill>
              <a:effectLst/>
              <a:latin typeface="Arial" charset="0"/>
              <a:ea typeface="Arial" charset="0"/>
              <a:cs typeface="Arial" charset="0"/>
            </a:endParaRPr>
          </a:p>
        </p:txBody>
      </p:sp>
    </p:spTree>
    <p:extLst>
      <p:ext uri="{BB962C8B-B14F-4D97-AF65-F5344CB8AC3E}">
        <p14:creationId xmlns:p14="http://schemas.microsoft.com/office/powerpoint/2010/main" val="636380193"/>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flipH="1">
            <a:off x="4044704" y="6483994"/>
            <a:ext cx="1402563" cy="276999"/>
          </a:xfrm>
          <a:prstGeom prst="rect">
            <a:avLst/>
          </a:prstGeom>
          <a:noFill/>
        </p:spPr>
        <p:txBody>
          <a:bodyPr wrap="square" rtlCol="0">
            <a:spAutoFit/>
          </a:bodyPr>
          <a:lstStyle/>
          <a:p>
            <a:pPr algn="ctr"/>
            <a:fld id="{C761B22B-1C5E-224D-863B-546A65306A2D}" type="slidenum">
              <a:rPr lang="en-US" sz="1200" b="0" i="0" smtClean="0">
                <a:latin typeface="Arial" charset="0"/>
                <a:ea typeface="Arial" charset="0"/>
                <a:cs typeface="Arial" charset="0"/>
              </a:rPr>
              <a:pPr algn="ctr"/>
              <a:t>‹#›</a:t>
            </a:fld>
            <a:endParaRPr lang="en-US" sz="1200" b="0" i="0" dirty="0">
              <a:latin typeface="Arial" charset="0"/>
              <a:ea typeface="Arial" charset="0"/>
              <a:cs typeface="Arial" charset="0"/>
            </a:endParaRPr>
          </a:p>
        </p:txBody>
      </p:sp>
      <p:sp>
        <p:nvSpPr>
          <p:cNvPr id="4" name="TextBox 3"/>
          <p:cNvSpPr txBox="1"/>
          <p:nvPr userDrawn="1"/>
        </p:nvSpPr>
        <p:spPr>
          <a:xfrm>
            <a:off x="-1841326" y="1807677"/>
            <a:ext cx="1734119" cy="3524042"/>
          </a:xfrm>
          <a:prstGeom prst="rect">
            <a:avLst/>
          </a:prstGeom>
          <a:noFill/>
        </p:spPr>
        <p:txBody>
          <a:bodyPr wrap="square" rtlCol="0">
            <a:spAutoFit/>
          </a:bodyPr>
          <a:lstStyle/>
          <a:p>
            <a:r>
              <a:rPr lang="en-US" sz="1200" b="1" dirty="0" err="1">
                <a:solidFill>
                  <a:srgbClr val="50556F"/>
                </a:solidFill>
                <a:latin typeface="Arial" charset="0"/>
                <a:ea typeface="Arial" charset="0"/>
                <a:cs typeface="Arial" charset="0"/>
              </a:rPr>
              <a:t>Šablono</a:t>
            </a:r>
            <a:r>
              <a:rPr lang="en-US" sz="1200" b="1" baseline="0" dirty="0">
                <a:solidFill>
                  <a:srgbClr val="50556F"/>
                </a:solidFill>
                <a:latin typeface="Arial" charset="0"/>
                <a:ea typeface="Arial" charset="0"/>
                <a:cs typeface="Arial" charset="0"/>
              </a:rPr>
              <a:t> </a:t>
            </a:r>
            <a:r>
              <a:rPr lang="en-US" sz="1200" b="1" baseline="0" dirty="0" err="1">
                <a:solidFill>
                  <a:srgbClr val="50556F"/>
                </a:solidFill>
                <a:latin typeface="Arial" charset="0"/>
                <a:ea typeface="Arial" charset="0"/>
                <a:cs typeface="Arial" charset="0"/>
              </a:rPr>
              <a:t>pakeitimo</a:t>
            </a:r>
            <a:endParaRPr lang="en-US" sz="1200" b="1" baseline="0" dirty="0">
              <a:solidFill>
                <a:srgbClr val="50556F"/>
              </a:solidFill>
              <a:latin typeface="Arial" charset="0"/>
              <a:ea typeface="Arial" charset="0"/>
              <a:cs typeface="Arial" charset="0"/>
            </a:endParaRPr>
          </a:p>
          <a:p>
            <a:r>
              <a:rPr lang="en-US" sz="1200" b="1" baseline="0" dirty="0" err="1">
                <a:solidFill>
                  <a:srgbClr val="50556F"/>
                </a:solidFill>
                <a:latin typeface="Arial" charset="0"/>
                <a:ea typeface="Arial" charset="0"/>
                <a:cs typeface="Arial" charset="0"/>
              </a:rPr>
              <a:t>instrukcija</a:t>
            </a:r>
            <a:r>
              <a:rPr lang="en-US" sz="1200" b="1" baseline="0" dirty="0">
                <a:solidFill>
                  <a:srgbClr val="50556F"/>
                </a:solidFill>
                <a:latin typeface="Arial" charset="0"/>
                <a:ea typeface="Arial" charset="0"/>
                <a:cs typeface="Arial" charset="0"/>
              </a:rPr>
              <a:t>:</a:t>
            </a:r>
            <a:endParaRPr lang="en-US" sz="1200" b="1" dirty="0">
              <a:solidFill>
                <a:srgbClr val="50556F"/>
              </a:solidFill>
              <a:latin typeface="Arial" charset="0"/>
              <a:ea typeface="Arial" charset="0"/>
              <a:cs typeface="Arial" charset="0"/>
            </a:endParaRPr>
          </a:p>
          <a:p>
            <a:endParaRPr lang="en-US" sz="1200" b="0" dirty="0">
              <a:solidFill>
                <a:srgbClr val="50556F"/>
              </a:solidFill>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pritaikyti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visai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prezentacijai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vienos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spalvos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šabloną</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viršutinėje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Design</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įrankį</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ir</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pritaikykite</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vieną</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iš</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pirmų</a:t>
            </a:r>
            <a:r>
              <a:rPr lang="en-US" sz="1100" b="0" i="0" kern="1200" baseline="0" dirty="0">
                <a:solidFill>
                  <a:srgbClr val="50556F"/>
                </a:solidFill>
                <a:effectLst/>
                <a:latin typeface="Arial" charset="0"/>
                <a:ea typeface="Arial" charset="0"/>
                <a:cs typeface="Arial" charset="0"/>
              </a:rPr>
              <a:t> 4 </a:t>
            </a:r>
            <a:r>
              <a:rPr lang="en-US" sz="1100" b="0" i="0" kern="1200" baseline="0" dirty="0" err="1">
                <a:solidFill>
                  <a:srgbClr val="50556F"/>
                </a:solidFill>
                <a:effectLst/>
                <a:latin typeface="Arial" charset="0"/>
                <a:ea typeface="Arial" charset="0"/>
                <a:cs typeface="Arial" charset="0"/>
              </a:rPr>
              <a:t>šablonų</a:t>
            </a:r>
            <a:r>
              <a:rPr lang="en-US" sz="1100" b="0" i="0" kern="1200" baseline="0" dirty="0">
                <a:solidFill>
                  <a:srgbClr val="50556F"/>
                </a:solidFill>
                <a:effectLst/>
                <a:latin typeface="Arial" charset="0"/>
                <a:ea typeface="Arial" charset="0"/>
                <a:cs typeface="Arial" charset="0"/>
              </a:rPr>
              <a:t>;</a:t>
            </a:r>
          </a:p>
          <a:p>
            <a:pPr marL="171450" indent="-171450" algn="l">
              <a:buFont typeface="Arial" charset="0"/>
              <a:buChar char="•"/>
            </a:pPr>
            <a:endParaRPr lang="en-US" sz="1100" b="0" i="0" kern="1200" baseline="0" dirty="0">
              <a:solidFill>
                <a:srgbClr val="50556F"/>
              </a:solidFill>
              <a:effectLst/>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temoms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pritaikyti</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spalvų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šablonus</a:t>
            </a:r>
            <a:r>
              <a:rPr lang="en-US" sz="1100" b="0" i="0" kern="1200" baseline="0" dirty="0">
                <a:solidFill>
                  <a:srgbClr val="50556F"/>
                </a:solidFill>
                <a:effectLst/>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Home</a:t>
            </a:r>
            <a:r>
              <a:rPr lang="en-US" sz="1100" b="1" i="0" kern="1200" baseline="0" dirty="0">
                <a:solidFill>
                  <a:srgbClr val="50556F"/>
                </a:solidFill>
                <a:effectLst/>
                <a:latin typeface="Arial" charset="0"/>
                <a:ea typeface="Arial" charset="0"/>
                <a:cs typeface="Arial" charset="0"/>
              </a:rPr>
              <a:t> / Layout </a:t>
            </a:r>
            <a:r>
              <a:rPr lang="en-US" sz="1100" b="0" i="0" kern="1200" baseline="0" dirty="0" err="1">
                <a:solidFill>
                  <a:srgbClr val="50556F"/>
                </a:solidFill>
                <a:effectLst/>
                <a:latin typeface="Arial" charset="0"/>
                <a:ea typeface="Arial" charset="0"/>
                <a:cs typeface="Arial" charset="0"/>
              </a:rPr>
              <a:t>įrankį</a:t>
            </a:r>
            <a:r>
              <a:rPr lang="en-US" sz="1100" b="1" i="0" kern="1200" baseline="0" dirty="0">
                <a:solidFill>
                  <a:srgbClr val="50556F"/>
                </a:solidFill>
                <a:effectLst/>
                <a:latin typeface="Arial" charset="0"/>
                <a:ea typeface="Arial" charset="0"/>
                <a:cs typeface="Arial" charset="0"/>
              </a:rPr>
              <a:t>.</a:t>
            </a:r>
          </a:p>
          <a:p>
            <a:pPr marL="171450" indent="-171450">
              <a:buFont typeface="Arial" charset="0"/>
              <a:buChar char="•"/>
            </a:pPr>
            <a:endParaRPr lang="en-US" sz="1100" b="1" i="0" kern="1200" baseline="0" dirty="0">
              <a:solidFill>
                <a:schemeClr val="tx1"/>
              </a:solidFill>
              <a:effectLst/>
              <a:latin typeface="Arial" charset="0"/>
              <a:ea typeface="Arial" charset="0"/>
              <a:cs typeface="Arial" charset="0"/>
            </a:endParaRPr>
          </a:p>
        </p:txBody>
      </p:sp>
    </p:spTree>
    <p:extLst>
      <p:ext uri="{BB962C8B-B14F-4D97-AF65-F5344CB8AC3E}">
        <p14:creationId xmlns:p14="http://schemas.microsoft.com/office/powerpoint/2010/main" val="77919336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flipH="1">
            <a:off x="4044704" y="6483994"/>
            <a:ext cx="1402563" cy="276999"/>
          </a:xfrm>
          <a:prstGeom prst="rect">
            <a:avLst/>
          </a:prstGeom>
          <a:noFill/>
        </p:spPr>
        <p:txBody>
          <a:bodyPr wrap="square" rtlCol="0">
            <a:spAutoFit/>
          </a:bodyPr>
          <a:lstStyle/>
          <a:p>
            <a:pPr algn="ctr"/>
            <a:fld id="{C761B22B-1C5E-224D-863B-546A65306A2D}" type="slidenum">
              <a:rPr lang="en-US" sz="1200" b="0" i="0" smtClean="0">
                <a:latin typeface="Arial" charset="0"/>
                <a:ea typeface="Arial" charset="0"/>
                <a:cs typeface="Arial" charset="0"/>
              </a:rPr>
              <a:pPr algn="ctr"/>
              <a:t>‹#›</a:t>
            </a:fld>
            <a:endParaRPr lang="en-US" sz="1200" b="0" i="0" dirty="0">
              <a:latin typeface="Arial" charset="0"/>
              <a:ea typeface="Arial" charset="0"/>
              <a:cs typeface="Arial" charset="0"/>
            </a:endParaRPr>
          </a:p>
        </p:txBody>
      </p:sp>
      <p:sp>
        <p:nvSpPr>
          <p:cNvPr id="3" name="TextBox 2"/>
          <p:cNvSpPr txBox="1"/>
          <p:nvPr userDrawn="1"/>
        </p:nvSpPr>
        <p:spPr>
          <a:xfrm>
            <a:off x="-1841326" y="1807677"/>
            <a:ext cx="1734119" cy="3524042"/>
          </a:xfrm>
          <a:prstGeom prst="rect">
            <a:avLst/>
          </a:prstGeom>
          <a:noFill/>
        </p:spPr>
        <p:txBody>
          <a:bodyPr wrap="square" rtlCol="0">
            <a:spAutoFit/>
          </a:bodyPr>
          <a:lstStyle/>
          <a:p>
            <a:r>
              <a:rPr lang="en-US" sz="1200" b="1" dirty="0" err="1">
                <a:solidFill>
                  <a:srgbClr val="50556F"/>
                </a:solidFill>
                <a:latin typeface="Arial" charset="0"/>
                <a:ea typeface="Arial" charset="0"/>
                <a:cs typeface="Arial" charset="0"/>
              </a:rPr>
              <a:t>Šablono</a:t>
            </a:r>
            <a:r>
              <a:rPr lang="en-US" sz="1200" b="1" baseline="0" dirty="0">
                <a:solidFill>
                  <a:srgbClr val="50556F"/>
                </a:solidFill>
                <a:latin typeface="Arial" charset="0"/>
                <a:ea typeface="Arial" charset="0"/>
                <a:cs typeface="Arial" charset="0"/>
              </a:rPr>
              <a:t> </a:t>
            </a:r>
            <a:r>
              <a:rPr lang="en-US" sz="1200" b="1" baseline="0" dirty="0" err="1">
                <a:solidFill>
                  <a:srgbClr val="50556F"/>
                </a:solidFill>
                <a:latin typeface="Arial" charset="0"/>
                <a:ea typeface="Arial" charset="0"/>
                <a:cs typeface="Arial" charset="0"/>
              </a:rPr>
              <a:t>pakeitimo</a:t>
            </a:r>
            <a:endParaRPr lang="en-US" sz="1200" b="1" baseline="0" dirty="0">
              <a:solidFill>
                <a:srgbClr val="50556F"/>
              </a:solidFill>
              <a:latin typeface="Arial" charset="0"/>
              <a:ea typeface="Arial" charset="0"/>
              <a:cs typeface="Arial" charset="0"/>
            </a:endParaRPr>
          </a:p>
          <a:p>
            <a:r>
              <a:rPr lang="en-US" sz="1200" b="1" baseline="0" dirty="0" err="1">
                <a:solidFill>
                  <a:srgbClr val="50556F"/>
                </a:solidFill>
                <a:latin typeface="Arial" charset="0"/>
                <a:ea typeface="Arial" charset="0"/>
                <a:cs typeface="Arial" charset="0"/>
              </a:rPr>
              <a:t>instrukcija</a:t>
            </a:r>
            <a:r>
              <a:rPr lang="en-US" sz="1200" b="1" baseline="0" dirty="0">
                <a:solidFill>
                  <a:srgbClr val="50556F"/>
                </a:solidFill>
                <a:latin typeface="Arial" charset="0"/>
                <a:ea typeface="Arial" charset="0"/>
                <a:cs typeface="Arial" charset="0"/>
              </a:rPr>
              <a:t>:</a:t>
            </a:r>
            <a:endParaRPr lang="en-US" sz="1200" b="1" dirty="0">
              <a:solidFill>
                <a:srgbClr val="50556F"/>
              </a:solidFill>
              <a:latin typeface="Arial" charset="0"/>
              <a:ea typeface="Arial" charset="0"/>
              <a:cs typeface="Arial" charset="0"/>
            </a:endParaRPr>
          </a:p>
          <a:p>
            <a:endParaRPr lang="en-US" sz="1200" b="0" dirty="0">
              <a:solidFill>
                <a:srgbClr val="50556F"/>
              </a:solidFill>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pritaikyti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visai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prezentacijai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vienos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spalvos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šabloną</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viršutinėje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Design</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įrankį</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ir</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pritaikykite</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vieną</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iš</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pirmų</a:t>
            </a:r>
            <a:r>
              <a:rPr lang="en-US" sz="1100" b="0" i="0" kern="1200" baseline="0" dirty="0">
                <a:solidFill>
                  <a:srgbClr val="50556F"/>
                </a:solidFill>
                <a:effectLst/>
                <a:latin typeface="Arial" charset="0"/>
                <a:ea typeface="Arial" charset="0"/>
                <a:cs typeface="Arial" charset="0"/>
              </a:rPr>
              <a:t> 4 </a:t>
            </a:r>
            <a:r>
              <a:rPr lang="en-US" sz="1100" b="0" i="0" kern="1200" baseline="0" dirty="0" err="1">
                <a:solidFill>
                  <a:srgbClr val="50556F"/>
                </a:solidFill>
                <a:effectLst/>
                <a:latin typeface="Arial" charset="0"/>
                <a:ea typeface="Arial" charset="0"/>
                <a:cs typeface="Arial" charset="0"/>
              </a:rPr>
              <a:t>šablonų</a:t>
            </a:r>
            <a:r>
              <a:rPr lang="en-US" sz="1100" b="0" i="0" kern="1200" baseline="0" dirty="0">
                <a:solidFill>
                  <a:srgbClr val="50556F"/>
                </a:solidFill>
                <a:effectLst/>
                <a:latin typeface="Arial" charset="0"/>
                <a:ea typeface="Arial" charset="0"/>
                <a:cs typeface="Arial" charset="0"/>
              </a:rPr>
              <a:t>;</a:t>
            </a:r>
          </a:p>
          <a:p>
            <a:pPr marL="171450" indent="-171450" algn="l">
              <a:buFont typeface="Arial" charset="0"/>
              <a:buChar char="•"/>
            </a:pPr>
            <a:endParaRPr lang="en-US" sz="1100" b="0" i="0" kern="1200" baseline="0" dirty="0">
              <a:solidFill>
                <a:srgbClr val="50556F"/>
              </a:solidFill>
              <a:effectLst/>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temoms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pritaikyti</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spalvų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šablonus</a:t>
            </a:r>
            <a:r>
              <a:rPr lang="en-US" sz="1100" b="0" i="0" kern="1200" baseline="0" dirty="0">
                <a:solidFill>
                  <a:srgbClr val="50556F"/>
                </a:solidFill>
                <a:effectLst/>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Home</a:t>
            </a:r>
            <a:r>
              <a:rPr lang="en-US" sz="1100" b="1" i="0" kern="1200" baseline="0" dirty="0">
                <a:solidFill>
                  <a:srgbClr val="50556F"/>
                </a:solidFill>
                <a:effectLst/>
                <a:latin typeface="Arial" charset="0"/>
                <a:ea typeface="Arial" charset="0"/>
                <a:cs typeface="Arial" charset="0"/>
              </a:rPr>
              <a:t> / Layout </a:t>
            </a:r>
            <a:r>
              <a:rPr lang="en-US" sz="1100" b="0" i="0" kern="1200" baseline="0" dirty="0" err="1">
                <a:solidFill>
                  <a:srgbClr val="50556F"/>
                </a:solidFill>
                <a:effectLst/>
                <a:latin typeface="Arial" charset="0"/>
                <a:ea typeface="Arial" charset="0"/>
                <a:cs typeface="Arial" charset="0"/>
              </a:rPr>
              <a:t>įrankį</a:t>
            </a:r>
            <a:r>
              <a:rPr lang="en-US" sz="1100" b="1" i="0" kern="1200" baseline="0" dirty="0">
                <a:solidFill>
                  <a:srgbClr val="50556F"/>
                </a:solidFill>
                <a:effectLst/>
                <a:latin typeface="Arial" charset="0"/>
                <a:ea typeface="Arial" charset="0"/>
                <a:cs typeface="Arial" charset="0"/>
              </a:rPr>
              <a:t>.</a:t>
            </a:r>
          </a:p>
          <a:p>
            <a:pPr marL="171450" indent="-171450">
              <a:buFont typeface="Arial" charset="0"/>
              <a:buChar char="•"/>
            </a:pPr>
            <a:endParaRPr lang="en-US" sz="1100" b="1" i="0" kern="1200" baseline="0" dirty="0">
              <a:solidFill>
                <a:schemeClr val="tx1"/>
              </a:solidFill>
              <a:effectLst/>
              <a:latin typeface="Arial" charset="0"/>
              <a:ea typeface="Arial" charset="0"/>
              <a:cs typeface="Arial" charset="0"/>
            </a:endParaRPr>
          </a:p>
        </p:txBody>
      </p:sp>
    </p:spTree>
    <p:extLst>
      <p:ext uri="{BB962C8B-B14F-4D97-AF65-F5344CB8AC3E}">
        <p14:creationId xmlns:p14="http://schemas.microsoft.com/office/powerpoint/2010/main" val="194209462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flipH="1">
            <a:off x="4044704" y="6483994"/>
            <a:ext cx="1402563" cy="276999"/>
          </a:xfrm>
          <a:prstGeom prst="rect">
            <a:avLst/>
          </a:prstGeom>
          <a:noFill/>
        </p:spPr>
        <p:txBody>
          <a:bodyPr wrap="square" rtlCol="0">
            <a:spAutoFit/>
          </a:bodyPr>
          <a:lstStyle/>
          <a:p>
            <a:pPr algn="ctr"/>
            <a:fld id="{C761B22B-1C5E-224D-863B-546A65306A2D}" type="slidenum">
              <a:rPr lang="en-US" sz="1200" b="0" i="0" smtClean="0">
                <a:latin typeface="Arial" charset="0"/>
                <a:ea typeface="Arial" charset="0"/>
                <a:cs typeface="Arial" charset="0"/>
              </a:rPr>
              <a:pPr algn="ctr"/>
              <a:t>‹#›</a:t>
            </a:fld>
            <a:endParaRPr lang="en-US" sz="1200" b="0" i="0" dirty="0">
              <a:latin typeface="Arial" charset="0"/>
              <a:ea typeface="Arial" charset="0"/>
              <a:cs typeface="Arial" charset="0"/>
            </a:endParaRPr>
          </a:p>
        </p:txBody>
      </p:sp>
      <p:sp>
        <p:nvSpPr>
          <p:cNvPr id="3" name="TextBox 2"/>
          <p:cNvSpPr txBox="1"/>
          <p:nvPr userDrawn="1"/>
        </p:nvSpPr>
        <p:spPr>
          <a:xfrm>
            <a:off x="-1841326" y="1807677"/>
            <a:ext cx="1734119" cy="3524042"/>
          </a:xfrm>
          <a:prstGeom prst="rect">
            <a:avLst/>
          </a:prstGeom>
          <a:noFill/>
        </p:spPr>
        <p:txBody>
          <a:bodyPr wrap="square" rtlCol="0">
            <a:spAutoFit/>
          </a:bodyPr>
          <a:lstStyle/>
          <a:p>
            <a:r>
              <a:rPr lang="en-US" sz="1200" b="1" dirty="0" err="1">
                <a:solidFill>
                  <a:srgbClr val="50556F"/>
                </a:solidFill>
                <a:latin typeface="Arial" charset="0"/>
                <a:ea typeface="Arial" charset="0"/>
                <a:cs typeface="Arial" charset="0"/>
              </a:rPr>
              <a:t>Šablono</a:t>
            </a:r>
            <a:r>
              <a:rPr lang="en-US" sz="1200" b="1" baseline="0" dirty="0">
                <a:solidFill>
                  <a:srgbClr val="50556F"/>
                </a:solidFill>
                <a:latin typeface="Arial" charset="0"/>
                <a:ea typeface="Arial" charset="0"/>
                <a:cs typeface="Arial" charset="0"/>
              </a:rPr>
              <a:t> </a:t>
            </a:r>
            <a:r>
              <a:rPr lang="en-US" sz="1200" b="1" baseline="0" dirty="0" err="1">
                <a:solidFill>
                  <a:srgbClr val="50556F"/>
                </a:solidFill>
                <a:latin typeface="Arial" charset="0"/>
                <a:ea typeface="Arial" charset="0"/>
                <a:cs typeface="Arial" charset="0"/>
              </a:rPr>
              <a:t>pakeitimo</a:t>
            </a:r>
            <a:endParaRPr lang="en-US" sz="1200" b="1" baseline="0" dirty="0">
              <a:solidFill>
                <a:srgbClr val="50556F"/>
              </a:solidFill>
              <a:latin typeface="Arial" charset="0"/>
              <a:ea typeface="Arial" charset="0"/>
              <a:cs typeface="Arial" charset="0"/>
            </a:endParaRPr>
          </a:p>
          <a:p>
            <a:r>
              <a:rPr lang="en-US" sz="1200" b="1" baseline="0" dirty="0" err="1">
                <a:solidFill>
                  <a:srgbClr val="50556F"/>
                </a:solidFill>
                <a:latin typeface="Arial" charset="0"/>
                <a:ea typeface="Arial" charset="0"/>
                <a:cs typeface="Arial" charset="0"/>
              </a:rPr>
              <a:t>instrukcija</a:t>
            </a:r>
            <a:r>
              <a:rPr lang="en-US" sz="1200" b="1" baseline="0" dirty="0">
                <a:solidFill>
                  <a:srgbClr val="50556F"/>
                </a:solidFill>
                <a:latin typeface="Arial" charset="0"/>
                <a:ea typeface="Arial" charset="0"/>
                <a:cs typeface="Arial" charset="0"/>
              </a:rPr>
              <a:t>:</a:t>
            </a:r>
            <a:endParaRPr lang="en-US" sz="1200" b="1" dirty="0">
              <a:solidFill>
                <a:srgbClr val="50556F"/>
              </a:solidFill>
              <a:latin typeface="Arial" charset="0"/>
              <a:ea typeface="Arial" charset="0"/>
              <a:cs typeface="Arial" charset="0"/>
            </a:endParaRPr>
          </a:p>
          <a:p>
            <a:endParaRPr lang="en-US" sz="1200" b="0" dirty="0">
              <a:solidFill>
                <a:srgbClr val="50556F"/>
              </a:solidFill>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pritaikyti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visai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prezentacijai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vienos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spalvos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šabloną</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viršutinėje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Design</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įrankį</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ir</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pritaikykite</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vieną</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iš</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pirmų</a:t>
            </a:r>
            <a:r>
              <a:rPr lang="en-US" sz="1100" b="0" i="0" kern="1200" baseline="0" dirty="0">
                <a:solidFill>
                  <a:srgbClr val="50556F"/>
                </a:solidFill>
                <a:effectLst/>
                <a:latin typeface="Arial" charset="0"/>
                <a:ea typeface="Arial" charset="0"/>
                <a:cs typeface="Arial" charset="0"/>
              </a:rPr>
              <a:t> 4 </a:t>
            </a:r>
            <a:r>
              <a:rPr lang="en-US" sz="1100" b="0" i="0" kern="1200" baseline="0" dirty="0" err="1">
                <a:solidFill>
                  <a:srgbClr val="50556F"/>
                </a:solidFill>
                <a:effectLst/>
                <a:latin typeface="Arial" charset="0"/>
                <a:ea typeface="Arial" charset="0"/>
                <a:cs typeface="Arial" charset="0"/>
              </a:rPr>
              <a:t>šablonų</a:t>
            </a:r>
            <a:r>
              <a:rPr lang="en-US" sz="1100" b="0" i="0" kern="1200" baseline="0" dirty="0">
                <a:solidFill>
                  <a:srgbClr val="50556F"/>
                </a:solidFill>
                <a:effectLst/>
                <a:latin typeface="Arial" charset="0"/>
                <a:ea typeface="Arial" charset="0"/>
                <a:cs typeface="Arial" charset="0"/>
              </a:rPr>
              <a:t>;</a:t>
            </a:r>
          </a:p>
          <a:p>
            <a:pPr marL="171450" indent="-171450" algn="l">
              <a:buFont typeface="Arial" charset="0"/>
              <a:buChar char="•"/>
            </a:pPr>
            <a:endParaRPr lang="en-US" sz="1100" b="0" i="0" kern="1200" baseline="0" dirty="0">
              <a:solidFill>
                <a:srgbClr val="50556F"/>
              </a:solidFill>
              <a:effectLst/>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temoms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pritaikyti</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spalvų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šablonus</a:t>
            </a:r>
            <a:r>
              <a:rPr lang="en-US" sz="1100" b="0" i="0" kern="1200" baseline="0" dirty="0">
                <a:solidFill>
                  <a:srgbClr val="50556F"/>
                </a:solidFill>
                <a:effectLst/>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Home</a:t>
            </a:r>
            <a:r>
              <a:rPr lang="en-US" sz="1100" b="1" i="0" kern="1200" baseline="0" dirty="0">
                <a:solidFill>
                  <a:srgbClr val="50556F"/>
                </a:solidFill>
                <a:effectLst/>
                <a:latin typeface="Arial" charset="0"/>
                <a:ea typeface="Arial" charset="0"/>
                <a:cs typeface="Arial" charset="0"/>
              </a:rPr>
              <a:t> / Layout </a:t>
            </a:r>
            <a:r>
              <a:rPr lang="en-US" sz="1100" b="0" i="0" kern="1200" baseline="0" dirty="0" err="1">
                <a:solidFill>
                  <a:srgbClr val="50556F"/>
                </a:solidFill>
                <a:effectLst/>
                <a:latin typeface="Arial" charset="0"/>
                <a:ea typeface="Arial" charset="0"/>
                <a:cs typeface="Arial" charset="0"/>
              </a:rPr>
              <a:t>įrankį</a:t>
            </a:r>
            <a:r>
              <a:rPr lang="en-US" sz="1100" b="1" i="0" kern="1200" baseline="0" dirty="0">
                <a:solidFill>
                  <a:srgbClr val="50556F"/>
                </a:solidFill>
                <a:effectLst/>
                <a:latin typeface="Arial" charset="0"/>
                <a:ea typeface="Arial" charset="0"/>
                <a:cs typeface="Arial" charset="0"/>
              </a:rPr>
              <a:t>.</a:t>
            </a:r>
          </a:p>
          <a:p>
            <a:pPr marL="171450" indent="-171450">
              <a:buFont typeface="Arial" charset="0"/>
              <a:buChar char="•"/>
            </a:pPr>
            <a:endParaRPr lang="en-US" sz="1100" b="1" i="0" kern="1200" baseline="0" dirty="0">
              <a:solidFill>
                <a:schemeClr val="tx1"/>
              </a:solidFill>
              <a:effectLst/>
              <a:latin typeface="Arial" charset="0"/>
              <a:ea typeface="Arial" charset="0"/>
              <a:cs typeface="Arial" charset="0"/>
            </a:endParaRPr>
          </a:p>
        </p:txBody>
      </p:sp>
    </p:spTree>
    <p:extLst>
      <p:ext uri="{BB962C8B-B14F-4D97-AF65-F5344CB8AC3E}">
        <p14:creationId xmlns:p14="http://schemas.microsoft.com/office/powerpoint/2010/main" val="1671572360"/>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57" r:id="rId7"/>
    <p:sldLayoutId id="2147483758" r:id="rId8"/>
    <p:sldLayoutId id="2147483759" r:id="rId9"/>
    <p:sldLayoutId id="2147483760" r:id="rId10"/>
    <p:sldLayoutId id="2147483761" r:id="rId11"/>
    <p:sldLayoutId id="214748376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0.xml"/><Relationship Id="rId1" Type="http://schemas.openxmlformats.org/officeDocument/2006/relationships/video" Target="https://www.youtube.com/embed/UZq4sZz56qM" TargetMode="External"/><Relationship Id="rId5" Type="http://schemas.openxmlformats.org/officeDocument/2006/relationships/image" Target="../media/image25.png"/><Relationship Id="rId4" Type="http://schemas.openxmlformats.org/officeDocument/2006/relationships/image" Target="../media/image26.jpeg"/></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4"/>
          </p:nvPr>
        </p:nvSpPr>
        <p:spPr>
          <a:xfrm>
            <a:off x="483079" y="5753103"/>
            <a:ext cx="2743199" cy="1104899"/>
          </a:xfrm>
        </p:spPr>
        <p:txBody>
          <a:bodyPr/>
          <a:lstStyle/>
          <a:p>
            <a:pPr algn="ctr"/>
            <a:r>
              <a:rPr lang="lt-LT" sz="1800" dirty="0" err="1" smtClean="0"/>
              <a:t>Assoc</a:t>
            </a:r>
            <a:r>
              <a:rPr lang="lt-LT" sz="1800" dirty="0" smtClean="0"/>
              <a:t> </a:t>
            </a:r>
            <a:r>
              <a:rPr lang="lt-LT" sz="1800" dirty="0" err="1" smtClean="0"/>
              <a:t>prof</a:t>
            </a:r>
            <a:r>
              <a:rPr lang="en-US" sz="1800" dirty="0" smtClean="0"/>
              <a:t>. </a:t>
            </a:r>
            <a:r>
              <a:rPr lang="lt-LT" sz="1800" dirty="0"/>
              <a:t>dr. </a:t>
            </a:r>
            <a:r>
              <a:rPr lang="en-US" sz="1800" dirty="0" smtClean="0"/>
              <a:t>Tomas </a:t>
            </a:r>
            <a:r>
              <a:rPr lang="en-US" sz="1800" dirty="0" err="1" smtClean="0"/>
              <a:t>Bla</a:t>
            </a:r>
            <a:r>
              <a:rPr lang="lt-LT" sz="1800" dirty="0" smtClean="0"/>
              <a:t>ž</a:t>
            </a:r>
            <a:r>
              <a:rPr lang="en-US" sz="1800" dirty="0" err="1" smtClean="0"/>
              <a:t>auskas</a:t>
            </a:r>
            <a:r>
              <a:rPr lang="lt-LT" sz="1800" dirty="0" smtClean="0"/>
              <a:t>, </a:t>
            </a:r>
            <a:r>
              <a:rPr lang="lt-LT" sz="1800" dirty="0"/>
              <a:t>2017 </a:t>
            </a:r>
          </a:p>
        </p:txBody>
      </p:sp>
      <p:sp>
        <p:nvSpPr>
          <p:cNvPr id="6" name="Text Placeholder 5"/>
          <p:cNvSpPr>
            <a:spLocks noGrp="1"/>
          </p:cNvSpPr>
          <p:nvPr>
            <p:ph type="body" sz="quarter" idx="13"/>
          </p:nvPr>
        </p:nvSpPr>
        <p:spPr/>
        <p:txBody>
          <a:bodyPr/>
          <a:lstStyle/>
          <a:p>
            <a:r>
              <a:rPr lang="lt-LT" sz="4000" dirty="0" err="1" smtClean="0"/>
              <a:t>Software</a:t>
            </a:r>
            <a:r>
              <a:rPr lang="lt-LT" sz="4000" dirty="0" smtClean="0"/>
              <a:t> </a:t>
            </a:r>
            <a:r>
              <a:rPr lang="lt-LT" sz="4000" dirty="0" err="1" smtClean="0"/>
              <a:t>Engineering</a:t>
            </a:r>
            <a:endParaRPr lang="lt-LT" sz="4000" dirty="0" smtClean="0"/>
          </a:p>
          <a:p>
            <a:r>
              <a:rPr lang="lt-LT" sz="4000" dirty="0" err="1" smtClean="0"/>
              <a:t>An</a:t>
            </a:r>
            <a:r>
              <a:rPr lang="lt-LT" sz="4000" dirty="0" smtClean="0"/>
              <a:t> </a:t>
            </a:r>
            <a:r>
              <a:rPr lang="lt-LT" sz="4000" dirty="0" err="1" smtClean="0"/>
              <a:t>Introduction</a:t>
            </a:r>
            <a:endParaRPr lang="en-US" sz="4000" dirty="0"/>
          </a:p>
        </p:txBody>
      </p:sp>
      <p:sp>
        <p:nvSpPr>
          <p:cNvPr id="3" name="Rectangle 2">
            <a:extLst>
              <a:ext uri="{FF2B5EF4-FFF2-40B4-BE49-F238E27FC236}">
                <a16:creationId xmlns="" xmlns:a16="http://schemas.microsoft.com/office/drawing/2014/main" id="{39D20687-FE1A-4F18-A7FA-1F185A119BCE}"/>
              </a:ext>
            </a:extLst>
          </p:cNvPr>
          <p:cNvSpPr/>
          <p:nvPr/>
        </p:nvSpPr>
        <p:spPr>
          <a:xfrm>
            <a:off x="4572000" y="6484620"/>
            <a:ext cx="342900" cy="2819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a:p>
        </p:txBody>
      </p:sp>
      <p:pic>
        <p:nvPicPr>
          <p:cNvPr id="5" name="Picture 4"/>
          <p:cNvPicPr>
            <a:picLocks noChangeAspect="1"/>
          </p:cNvPicPr>
          <p:nvPr/>
        </p:nvPicPr>
        <p:blipFill>
          <a:blip r:embed="rId3"/>
          <a:stretch>
            <a:fillRect/>
          </a:stretch>
        </p:blipFill>
        <p:spPr>
          <a:xfrm>
            <a:off x="7356328" y="422490"/>
            <a:ext cx="578659" cy="727234"/>
          </a:xfrm>
          <a:prstGeom prst="rect">
            <a:avLst/>
          </a:prstGeom>
        </p:spPr>
      </p:pic>
    </p:spTree>
    <p:extLst>
      <p:ext uri="{BB962C8B-B14F-4D97-AF65-F5344CB8AC3E}">
        <p14:creationId xmlns:p14="http://schemas.microsoft.com/office/powerpoint/2010/main" val="2748372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1082488" y="2856407"/>
            <a:ext cx="7356763" cy="619724"/>
          </a:xfrm>
        </p:spPr>
        <p:txBody>
          <a:bodyPr/>
          <a:lstStyle/>
          <a:p>
            <a:r>
              <a:rPr lang="en-US" dirty="0"/>
              <a:t>Professional software development</a:t>
            </a:r>
          </a:p>
        </p:txBody>
      </p:sp>
      <p:pic>
        <p:nvPicPr>
          <p:cNvPr id="5" name="Picture 4"/>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32661779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lt-LT" dirty="0" smtClean="0"/>
              <a:t>FAQ </a:t>
            </a:r>
            <a:r>
              <a:rPr lang="lt-LT" dirty="0" err="1" smtClean="0"/>
              <a:t>about</a:t>
            </a:r>
            <a:r>
              <a:rPr lang="lt-LT" dirty="0" smtClean="0"/>
              <a:t> </a:t>
            </a:r>
            <a:r>
              <a:rPr lang="lt-LT" dirty="0" err="1" smtClean="0"/>
              <a:t>Software</a:t>
            </a:r>
            <a:r>
              <a:rPr lang="lt-LT" dirty="0" smtClean="0"/>
              <a:t> </a:t>
            </a:r>
            <a:r>
              <a:rPr lang="lt-LT" dirty="0" err="1" smtClean="0"/>
              <a:t>Engineering</a:t>
            </a:r>
            <a:endParaRPr lang="en-US" dirty="0"/>
          </a:p>
        </p:txBody>
      </p:sp>
      <p:sp>
        <p:nvSpPr>
          <p:cNvPr id="3" name="Text Placeholder 2"/>
          <p:cNvSpPr>
            <a:spLocks noGrp="1"/>
          </p:cNvSpPr>
          <p:nvPr>
            <p:ph type="body" sz="quarter" idx="12"/>
          </p:nvPr>
        </p:nvSpPr>
        <p:spPr>
          <a:xfrm>
            <a:off x="457202" y="1741394"/>
            <a:ext cx="8226909" cy="4255995"/>
          </a:xfrm>
        </p:spPr>
        <p:txBody>
          <a:bodyPr/>
          <a:lstStyle/>
          <a:p>
            <a:r>
              <a:rPr lang="lt-LT" dirty="0" err="1" smtClean="0"/>
              <a:t>What</a:t>
            </a:r>
            <a:r>
              <a:rPr lang="lt-LT" dirty="0" smtClean="0"/>
              <a:t> </a:t>
            </a:r>
            <a:r>
              <a:rPr lang="lt-LT" dirty="0" err="1" smtClean="0"/>
              <a:t>is</a:t>
            </a:r>
            <a:r>
              <a:rPr lang="lt-LT" dirty="0" smtClean="0"/>
              <a:t> </a:t>
            </a:r>
            <a:r>
              <a:rPr lang="lt-LT" dirty="0" err="1" smtClean="0"/>
              <a:t>Software</a:t>
            </a:r>
            <a:r>
              <a:rPr lang="lt-LT" dirty="0" smtClean="0"/>
              <a:t>?</a:t>
            </a:r>
          </a:p>
          <a:p>
            <a:r>
              <a:rPr lang="lt-LT" dirty="0" err="1" smtClean="0"/>
              <a:t>What</a:t>
            </a:r>
            <a:r>
              <a:rPr lang="lt-LT" dirty="0" smtClean="0"/>
              <a:t> are </a:t>
            </a:r>
            <a:r>
              <a:rPr lang="lt-LT" dirty="0" err="1" smtClean="0"/>
              <a:t>the</a:t>
            </a:r>
            <a:r>
              <a:rPr lang="lt-LT" dirty="0" smtClean="0"/>
              <a:t> </a:t>
            </a:r>
            <a:r>
              <a:rPr lang="lt-LT" dirty="0" err="1" smtClean="0"/>
              <a:t>attributes</a:t>
            </a:r>
            <a:r>
              <a:rPr lang="lt-LT" dirty="0" smtClean="0"/>
              <a:t> </a:t>
            </a:r>
            <a:r>
              <a:rPr lang="lt-LT" dirty="0" err="1" smtClean="0"/>
              <a:t>of</a:t>
            </a:r>
            <a:r>
              <a:rPr lang="lt-LT" dirty="0" smtClean="0"/>
              <a:t> </a:t>
            </a:r>
            <a:r>
              <a:rPr lang="lt-LT" dirty="0" err="1" smtClean="0"/>
              <a:t>good</a:t>
            </a:r>
            <a:r>
              <a:rPr lang="lt-LT" dirty="0" smtClean="0"/>
              <a:t> </a:t>
            </a:r>
            <a:r>
              <a:rPr lang="lt-LT" dirty="0" err="1" smtClean="0"/>
              <a:t>software</a:t>
            </a:r>
            <a:r>
              <a:rPr lang="lt-LT" dirty="0" smtClean="0"/>
              <a:t>?</a:t>
            </a:r>
          </a:p>
          <a:p>
            <a:r>
              <a:rPr lang="lt-LT" dirty="0" err="1" smtClean="0"/>
              <a:t>What</a:t>
            </a:r>
            <a:r>
              <a:rPr lang="lt-LT" dirty="0" smtClean="0"/>
              <a:t> </a:t>
            </a:r>
            <a:r>
              <a:rPr lang="lt-LT" dirty="0" err="1" smtClean="0"/>
              <a:t>is</a:t>
            </a:r>
            <a:r>
              <a:rPr lang="lt-LT" dirty="0" smtClean="0"/>
              <a:t> </a:t>
            </a:r>
            <a:r>
              <a:rPr lang="lt-LT" dirty="0" err="1" smtClean="0"/>
              <a:t>Software</a:t>
            </a:r>
            <a:r>
              <a:rPr lang="lt-LT" dirty="0" smtClean="0"/>
              <a:t> </a:t>
            </a:r>
            <a:r>
              <a:rPr lang="lt-LT" dirty="0" err="1" smtClean="0"/>
              <a:t>Engineering</a:t>
            </a:r>
            <a:r>
              <a:rPr lang="lt-LT" dirty="0" smtClean="0"/>
              <a:t>?</a:t>
            </a:r>
          </a:p>
          <a:p>
            <a:r>
              <a:rPr lang="en-US" dirty="0"/>
              <a:t>What are the fundamental software engineering activities</a:t>
            </a:r>
            <a:r>
              <a:rPr lang="en-US" dirty="0" smtClean="0"/>
              <a:t>?</a:t>
            </a:r>
            <a:endParaRPr lang="lt-LT" dirty="0" smtClean="0"/>
          </a:p>
          <a:p>
            <a:r>
              <a:rPr lang="en-US" dirty="0"/>
              <a:t>What is the difference between software engineering and computer science</a:t>
            </a:r>
            <a:r>
              <a:rPr lang="en-US" dirty="0" smtClean="0"/>
              <a:t>?</a:t>
            </a:r>
            <a:endParaRPr lang="lt-LT" dirty="0" smtClean="0"/>
          </a:p>
          <a:p>
            <a:r>
              <a:rPr lang="en-GB" dirty="0"/>
              <a:t>What is the difference between software engineering and system engineering</a:t>
            </a:r>
            <a:r>
              <a:rPr lang="en-GB" dirty="0" smtClean="0"/>
              <a:t>?</a:t>
            </a:r>
            <a:endParaRPr lang="lt-LT" dirty="0" smtClean="0"/>
          </a:p>
          <a:p>
            <a:endParaRPr lang="en-GB" dirty="0">
              <a:solidFill>
                <a:srgbClr val="000000"/>
              </a:solidFill>
              <a:ea typeface="Times New Roman"/>
            </a:endParaRPr>
          </a:p>
          <a:p>
            <a:endParaRPr lang="en-US" dirty="0"/>
          </a:p>
          <a:p>
            <a:endParaRPr lang="lt-LT" dirty="0" smtClean="0"/>
          </a:p>
          <a:p>
            <a:endParaRPr lang="lt-LT" dirty="0" smtClean="0"/>
          </a:p>
          <a:p>
            <a:endParaRPr lang="lt-LT" dirty="0" smtClean="0"/>
          </a:p>
          <a:p>
            <a:endParaRPr lang="lt-LT" dirty="0" smtClean="0"/>
          </a:p>
          <a:p>
            <a:endParaRPr lang="en-US"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3774865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lt-LT" dirty="0" smtClean="0"/>
              <a:t>FAQ </a:t>
            </a:r>
            <a:r>
              <a:rPr lang="lt-LT" dirty="0" err="1" smtClean="0"/>
              <a:t>about</a:t>
            </a:r>
            <a:r>
              <a:rPr lang="lt-LT" dirty="0" smtClean="0"/>
              <a:t> </a:t>
            </a:r>
            <a:r>
              <a:rPr lang="lt-LT" dirty="0" err="1" smtClean="0"/>
              <a:t>Software</a:t>
            </a:r>
            <a:r>
              <a:rPr lang="lt-LT" dirty="0" smtClean="0"/>
              <a:t> </a:t>
            </a:r>
            <a:r>
              <a:rPr lang="lt-LT" dirty="0" err="1" smtClean="0"/>
              <a:t>Engineering</a:t>
            </a:r>
            <a:endParaRPr lang="en-US" dirty="0"/>
          </a:p>
        </p:txBody>
      </p:sp>
      <p:sp>
        <p:nvSpPr>
          <p:cNvPr id="3" name="Text Placeholder 2"/>
          <p:cNvSpPr>
            <a:spLocks noGrp="1"/>
          </p:cNvSpPr>
          <p:nvPr>
            <p:ph type="body" sz="quarter" idx="12"/>
          </p:nvPr>
        </p:nvSpPr>
        <p:spPr>
          <a:xfrm>
            <a:off x="457202" y="1741394"/>
            <a:ext cx="8226909" cy="4255995"/>
          </a:xfrm>
        </p:spPr>
        <p:txBody>
          <a:bodyPr/>
          <a:lstStyle/>
          <a:p>
            <a:r>
              <a:rPr lang="en-US" dirty="0"/>
              <a:t>What are the key challenges facing software engineering?</a:t>
            </a:r>
          </a:p>
          <a:p>
            <a:r>
              <a:rPr lang="en-US" dirty="0"/>
              <a:t>What are the costs of software engineering</a:t>
            </a:r>
            <a:r>
              <a:rPr lang="en-US" dirty="0" smtClean="0"/>
              <a:t>?</a:t>
            </a:r>
            <a:endParaRPr lang="lt-LT" dirty="0" smtClean="0"/>
          </a:p>
          <a:p>
            <a:r>
              <a:rPr lang="en-US" dirty="0"/>
              <a:t>What are the best software engineering techniques and methods?</a:t>
            </a:r>
          </a:p>
          <a:p>
            <a:endParaRPr lang="lt-LT" dirty="0" smtClean="0"/>
          </a:p>
          <a:p>
            <a:endParaRPr lang="en-GB" dirty="0">
              <a:solidFill>
                <a:srgbClr val="000000"/>
              </a:solidFill>
              <a:ea typeface="Times New Roman"/>
            </a:endParaRPr>
          </a:p>
          <a:p>
            <a:endParaRPr lang="en-US" dirty="0"/>
          </a:p>
          <a:p>
            <a:endParaRPr lang="lt-LT" dirty="0" smtClean="0"/>
          </a:p>
          <a:p>
            <a:endParaRPr lang="lt-LT" dirty="0" smtClean="0"/>
          </a:p>
          <a:p>
            <a:endParaRPr lang="lt-LT" dirty="0" smtClean="0"/>
          </a:p>
          <a:p>
            <a:endParaRPr lang="lt-LT" dirty="0" smtClean="0"/>
          </a:p>
          <a:p>
            <a:endParaRPr lang="en-US"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824623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lt-LT" dirty="0" smtClean="0"/>
              <a:t>FAQ </a:t>
            </a:r>
            <a:r>
              <a:rPr lang="lt-LT" dirty="0" err="1" smtClean="0"/>
              <a:t>about</a:t>
            </a:r>
            <a:r>
              <a:rPr lang="lt-LT" dirty="0" smtClean="0"/>
              <a:t> </a:t>
            </a:r>
            <a:r>
              <a:rPr lang="lt-LT" dirty="0" err="1" smtClean="0"/>
              <a:t>Software</a:t>
            </a:r>
            <a:r>
              <a:rPr lang="lt-LT" dirty="0" smtClean="0"/>
              <a:t> </a:t>
            </a:r>
            <a:r>
              <a:rPr lang="lt-LT" dirty="0" err="1" smtClean="0"/>
              <a:t>Engineering</a:t>
            </a:r>
            <a:endParaRPr lang="en-US" dirty="0"/>
          </a:p>
        </p:txBody>
      </p:sp>
      <p:sp>
        <p:nvSpPr>
          <p:cNvPr id="3" name="Text Placeholder 2"/>
          <p:cNvSpPr>
            <a:spLocks noGrp="1"/>
          </p:cNvSpPr>
          <p:nvPr>
            <p:ph type="body" sz="quarter" idx="12"/>
          </p:nvPr>
        </p:nvSpPr>
        <p:spPr>
          <a:xfrm>
            <a:off x="457202" y="1418664"/>
            <a:ext cx="8559051" cy="4255995"/>
          </a:xfrm>
        </p:spPr>
        <p:txBody>
          <a:bodyPr/>
          <a:lstStyle/>
          <a:p>
            <a:r>
              <a:rPr lang="lt-LT" dirty="0" err="1" smtClean="0"/>
              <a:t>What</a:t>
            </a:r>
            <a:r>
              <a:rPr lang="lt-LT" dirty="0" smtClean="0"/>
              <a:t> </a:t>
            </a:r>
            <a:r>
              <a:rPr lang="lt-LT" dirty="0" err="1" smtClean="0"/>
              <a:t>is</a:t>
            </a:r>
            <a:r>
              <a:rPr lang="lt-LT" dirty="0" smtClean="0"/>
              <a:t> </a:t>
            </a:r>
            <a:r>
              <a:rPr lang="lt-LT" dirty="0" err="1" smtClean="0"/>
              <a:t>Software</a:t>
            </a:r>
            <a:r>
              <a:rPr lang="lt-LT" dirty="0" smtClean="0"/>
              <a:t>?</a:t>
            </a:r>
          </a:p>
          <a:p>
            <a:pPr lvl="1"/>
            <a:r>
              <a:rPr lang="en-GB" sz="1800" dirty="0">
                <a:latin typeface="Arial"/>
                <a:cs typeface="Arial"/>
              </a:rPr>
              <a:t>Computer </a:t>
            </a:r>
            <a:r>
              <a:rPr lang="en-GB" sz="1800" b="1" dirty="0">
                <a:latin typeface="Arial"/>
                <a:cs typeface="Arial"/>
              </a:rPr>
              <a:t>programs</a:t>
            </a:r>
            <a:r>
              <a:rPr lang="en-GB" sz="1800" dirty="0">
                <a:latin typeface="Arial"/>
                <a:cs typeface="Arial"/>
              </a:rPr>
              <a:t> and associated </a:t>
            </a:r>
            <a:r>
              <a:rPr lang="en-GB" sz="1800" b="1" dirty="0">
                <a:latin typeface="Arial"/>
                <a:cs typeface="Arial"/>
              </a:rPr>
              <a:t>documentation</a:t>
            </a:r>
            <a:r>
              <a:rPr lang="en-GB" sz="1800" dirty="0">
                <a:latin typeface="Arial"/>
                <a:cs typeface="Arial"/>
              </a:rPr>
              <a:t>. </a:t>
            </a:r>
            <a:endParaRPr lang="lt-LT" sz="1800" dirty="0" smtClean="0"/>
          </a:p>
          <a:p>
            <a:r>
              <a:rPr lang="lt-LT" dirty="0" err="1" smtClean="0"/>
              <a:t>What</a:t>
            </a:r>
            <a:r>
              <a:rPr lang="lt-LT" dirty="0" smtClean="0"/>
              <a:t> are </a:t>
            </a:r>
            <a:r>
              <a:rPr lang="lt-LT" dirty="0" err="1" smtClean="0"/>
              <a:t>the</a:t>
            </a:r>
            <a:r>
              <a:rPr lang="lt-LT" dirty="0" smtClean="0"/>
              <a:t> </a:t>
            </a:r>
            <a:r>
              <a:rPr lang="lt-LT" dirty="0" err="1" smtClean="0"/>
              <a:t>attributes</a:t>
            </a:r>
            <a:r>
              <a:rPr lang="lt-LT" dirty="0" smtClean="0"/>
              <a:t> </a:t>
            </a:r>
            <a:r>
              <a:rPr lang="lt-LT" dirty="0" err="1" smtClean="0"/>
              <a:t>of</a:t>
            </a:r>
            <a:r>
              <a:rPr lang="lt-LT" dirty="0" smtClean="0"/>
              <a:t> </a:t>
            </a:r>
            <a:r>
              <a:rPr lang="lt-LT" dirty="0" err="1" smtClean="0"/>
              <a:t>good</a:t>
            </a:r>
            <a:r>
              <a:rPr lang="lt-LT" dirty="0" smtClean="0"/>
              <a:t> </a:t>
            </a:r>
            <a:r>
              <a:rPr lang="lt-LT" dirty="0" err="1" smtClean="0"/>
              <a:t>software</a:t>
            </a:r>
            <a:r>
              <a:rPr lang="lt-LT" dirty="0" smtClean="0"/>
              <a:t>?</a:t>
            </a:r>
          </a:p>
          <a:p>
            <a:pPr lvl="1"/>
            <a:r>
              <a:rPr lang="en-GB" sz="1800" dirty="0">
                <a:latin typeface="Arial"/>
                <a:cs typeface="Arial"/>
              </a:rPr>
              <a:t>Good software should deliver the </a:t>
            </a:r>
            <a:r>
              <a:rPr lang="en-GB" sz="1800" b="1" dirty="0">
                <a:latin typeface="Arial"/>
                <a:cs typeface="Arial"/>
              </a:rPr>
              <a:t>required functionality</a:t>
            </a:r>
            <a:r>
              <a:rPr lang="en-GB" sz="1800" dirty="0">
                <a:latin typeface="Arial"/>
                <a:cs typeface="Arial"/>
              </a:rPr>
              <a:t> and </a:t>
            </a:r>
            <a:r>
              <a:rPr lang="en-GB" sz="1800" b="1" dirty="0">
                <a:latin typeface="Arial"/>
                <a:cs typeface="Arial"/>
              </a:rPr>
              <a:t>performance</a:t>
            </a:r>
            <a:r>
              <a:rPr lang="en-GB" sz="1800" dirty="0">
                <a:latin typeface="Arial"/>
                <a:cs typeface="Arial"/>
              </a:rPr>
              <a:t> to the user and should be </a:t>
            </a:r>
            <a:r>
              <a:rPr lang="en-GB" sz="1800" b="1" dirty="0">
                <a:latin typeface="Arial"/>
                <a:cs typeface="Arial"/>
              </a:rPr>
              <a:t>maintainable</a:t>
            </a:r>
            <a:r>
              <a:rPr lang="en-GB" sz="1800" dirty="0">
                <a:latin typeface="Arial"/>
                <a:cs typeface="Arial"/>
              </a:rPr>
              <a:t>, </a:t>
            </a:r>
            <a:r>
              <a:rPr lang="en-GB" sz="1800" b="1" dirty="0">
                <a:latin typeface="Arial"/>
                <a:cs typeface="Arial"/>
              </a:rPr>
              <a:t>dependable</a:t>
            </a:r>
            <a:r>
              <a:rPr lang="en-GB" sz="1800" dirty="0">
                <a:latin typeface="Arial"/>
                <a:cs typeface="Arial"/>
              </a:rPr>
              <a:t> and </a:t>
            </a:r>
            <a:r>
              <a:rPr lang="en-GB" sz="1800" b="1" dirty="0">
                <a:latin typeface="Arial"/>
                <a:cs typeface="Arial"/>
              </a:rPr>
              <a:t>usable</a:t>
            </a:r>
            <a:r>
              <a:rPr lang="en-GB" sz="1800" dirty="0" smtClean="0">
                <a:latin typeface="Arial"/>
                <a:cs typeface="Arial"/>
              </a:rPr>
              <a:t>.</a:t>
            </a:r>
            <a:endParaRPr lang="lt-LT" sz="1800" dirty="0" smtClean="0"/>
          </a:p>
          <a:p>
            <a:r>
              <a:rPr lang="lt-LT" dirty="0" err="1" smtClean="0"/>
              <a:t>What</a:t>
            </a:r>
            <a:r>
              <a:rPr lang="lt-LT" dirty="0" smtClean="0"/>
              <a:t> </a:t>
            </a:r>
            <a:r>
              <a:rPr lang="lt-LT" dirty="0" err="1" smtClean="0"/>
              <a:t>is</a:t>
            </a:r>
            <a:r>
              <a:rPr lang="lt-LT" dirty="0" smtClean="0"/>
              <a:t> </a:t>
            </a:r>
            <a:r>
              <a:rPr lang="lt-LT" dirty="0" err="1" smtClean="0"/>
              <a:t>Software</a:t>
            </a:r>
            <a:r>
              <a:rPr lang="lt-LT" dirty="0" smtClean="0"/>
              <a:t> </a:t>
            </a:r>
            <a:r>
              <a:rPr lang="lt-LT" dirty="0" err="1" smtClean="0"/>
              <a:t>Engineering</a:t>
            </a:r>
            <a:r>
              <a:rPr lang="lt-LT" dirty="0" smtClean="0"/>
              <a:t>?</a:t>
            </a:r>
          </a:p>
          <a:p>
            <a:pPr lvl="1"/>
            <a:r>
              <a:rPr lang="en-US" sz="1800" dirty="0">
                <a:latin typeface="Arial" panose="020B0604020202020204" pitchFamily="34" charset="0"/>
                <a:cs typeface="Arial" panose="020B0604020202020204" pitchFamily="34" charset="0"/>
              </a:rPr>
              <a:t>Software engineering is an </a:t>
            </a:r>
            <a:r>
              <a:rPr lang="en-US" sz="1800" b="1" dirty="0">
                <a:latin typeface="Arial" panose="020B0604020202020204" pitchFamily="34" charset="0"/>
                <a:cs typeface="Arial" panose="020B0604020202020204" pitchFamily="34" charset="0"/>
              </a:rPr>
              <a:t>engineering discipline</a:t>
            </a:r>
            <a:r>
              <a:rPr lang="en-US" sz="1800" dirty="0">
                <a:latin typeface="Arial" panose="020B0604020202020204" pitchFamily="34" charset="0"/>
                <a:cs typeface="Arial" panose="020B0604020202020204" pitchFamily="34" charset="0"/>
              </a:rPr>
              <a:t> that is concerned with all aspects of software production.</a:t>
            </a:r>
            <a:endParaRPr lang="lt-LT" sz="1800" dirty="0" smtClean="0">
              <a:latin typeface="Arial" panose="020B0604020202020204" pitchFamily="34" charset="0"/>
              <a:cs typeface="Arial" panose="020B0604020202020204" pitchFamily="34" charset="0"/>
            </a:endParaRPr>
          </a:p>
          <a:p>
            <a:r>
              <a:rPr lang="en-US" dirty="0"/>
              <a:t>What are the fundamental software engineering activities</a:t>
            </a:r>
            <a:r>
              <a:rPr lang="en-US" dirty="0" smtClean="0"/>
              <a:t>?</a:t>
            </a:r>
            <a:endParaRPr lang="lt-LT" dirty="0" smtClean="0"/>
          </a:p>
          <a:p>
            <a:pPr lvl="1"/>
            <a:r>
              <a:rPr lang="en-GB" sz="1800" dirty="0">
                <a:latin typeface="Arial" panose="020B0604020202020204" pitchFamily="34" charset="0"/>
                <a:cs typeface="Arial" panose="020B0604020202020204" pitchFamily="34" charset="0"/>
              </a:rPr>
              <a:t>Software </a:t>
            </a:r>
            <a:r>
              <a:rPr lang="en-GB" sz="1800" b="1" dirty="0">
                <a:latin typeface="Arial" panose="020B0604020202020204" pitchFamily="34" charset="0"/>
                <a:cs typeface="Arial" panose="020B0604020202020204" pitchFamily="34" charset="0"/>
              </a:rPr>
              <a:t>specification</a:t>
            </a:r>
            <a:r>
              <a:rPr lang="en-GB" sz="1800" dirty="0">
                <a:latin typeface="Arial" panose="020B0604020202020204" pitchFamily="34" charset="0"/>
                <a:cs typeface="Arial" panose="020B0604020202020204" pitchFamily="34" charset="0"/>
              </a:rPr>
              <a:t>, software </a:t>
            </a:r>
            <a:r>
              <a:rPr lang="en-GB" sz="1800" b="1" dirty="0">
                <a:latin typeface="Arial" panose="020B0604020202020204" pitchFamily="34" charset="0"/>
                <a:cs typeface="Arial" panose="020B0604020202020204" pitchFamily="34" charset="0"/>
              </a:rPr>
              <a:t>development</a:t>
            </a:r>
            <a:r>
              <a:rPr lang="en-GB" sz="1800" dirty="0">
                <a:latin typeface="Arial" panose="020B0604020202020204" pitchFamily="34" charset="0"/>
                <a:cs typeface="Arial" panose="020B0604020202020204" pitchFamily="34" charset="0"/>
              </a:rPr>
              <a:t>, software </a:t>
            </a:r>
            <a:r>
              <a:rPr lang="en-GB" sz="1800" b="1" dirty="0">
                <a:latin typeface="Arial" panose="020B0604020202020204" pitchFamily="34" charset="0"/>
                <a:cs typeface="Arial" panose="020B0604020202020204" pitchFamily="34" charset="0"/>
              </a:rPr>
              <a:t>validation</a:t>
            </a:r>
            <a:r>
              <a:rPr lang="en-GB" sz="1800" dirty="0">
                <a:latin typeface="Arial" panose="020B0604020202020204" pitchFamily="34" charset="0"/>
                <a:cs typeface="Arial" panose="020B0604020202020204" pitchFamily="34" charset="0"/>
              </a:rPr>
              <a:t> and software </a:t>
            </a:r>
            <a:r>
              <a:rPr lang="en-GB" sz="1800" b="1" dirty="0">
                <a:latin typeface="Arial" panose="020B0604020202020204" pitchFamily="34" charset="0"/>
                <a:cs typeface="Arial" panose="020B0604020202020204" pitchFamily="34" charset="0"/>
              </a:rPr>
              <a:t>evolution</a:t>
            </a:r>
            <a:r>
              <a:rPr lang="en-GB" sz="1800" dirty="0">
                <a:latin typeface="Arial" panose="020B0604020202020204" pitchFamily="34" charset="0"/>
                <a:cs typeface="Arial" panose="020B0604020202020204" pitchFamily="34" charset="0"/>
              </a:rPr>
              <a:t>.</a:t>
            </a:r>
            <a:endParaRPr lang="lt-LT" sz="1800" dirty="0" smtClean="0">
              <a:latin typeface="Arial" panose="020B0604020202020204" pitchFamily="34" charset="0"/>
              <a:cs typeface="Arial" panose="020B0604020202020204" pitchFamily="34" charset="0"/>
            </a:endParaRPr>
          </a:p>
          <a:p>
            <a:endParaRPr lang="en-GB" dirty="0">
              <a:solidFill>
                <a:srgbClr val="000000"/>
              </a:solidFill>
              <a:ea typeface="Times New Roman"/>
            </a:endParaRPr>
          </a:p>
          <a:p>
            <a:endParaRPr lang="en-US" dirty="0"/>
          </a:p>
          <a:p>
            <a:endParaRPr lang="lt-LT" dirty="0" smtClean="0"/>
          </a:p>
          <a:p>
            <a:endParaRPr lang="lt-LT" dirty="0" smtClean="0"/>
          </a:p>
          <a:p>
            <a:endParaRPr lang="lt-LT" dirty="0" smtClean="0"/>
          </a:p>
          <a:p>
            <a:endParaRPr lang="lt-LT" dirty="0" smtClean="0"/>
          </a:p>
          <a:p>
            <a:endParaRPr lang="en-US"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260281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lt-LT" dirty="0" smtClean="0"/>
              <a:t>FAQ </a:t>
            </a:r>
            <a:r>
              <a:rPr lang="lt-LT" dirty="0" err="1" smtClean="0"/>
              <a:t>about</a:t>
            </a:r>
            <a:r>
              <a:rPr lang="lt-LT" dirty="0" smtClean="0"/>
              <a:t> </a:t>
            </a:r>
            <a:r>
              <a:rPr lang="lt-LT" dirty="0" err="1" smtClean="0"/>
              <a:t>Software</a:t>
            </a:r>
            <a:r>
              <a:rPr lang="lt-LT" dirty="0" smtClean="0"/>
              <a:t> </a:t>
            </a:r>
            <a:r>
              <a:rPr lang="lt-LT" dirty="0" err="1" smtClean="0"/>
              <a:t>Engineering</a:t>
            </a:r>
            <a:endParaRPr lang="en-US" dirty="0"/>
          </a:p>
        </p:txBody>
      </p:sp>
      <p:sp>
        <p:nvSpPr>
          <p:cNvPr id="3" name="Text Placeholder 2"/>
          <p:cNvSpPr>
            <a:spLocks noGrp="1"/>
          </p:cNvSpPr>
          <p:nvPr>
            <p:ph type="body" sz="quarter" idx="12"/>
          </p:nvPr>
        </p:nvSpPr>
        <p:spPr>
          <a:xfrm>
            <a:off x="457200" y="1606922"/>
            <a:ext cx="8572498" cy="4255995"/>
          </a:xfrm>
        </p:spPr>
        <p:txBody>
          <a:bodyPr/>
          <a:lstStyle/>
          <a:p>
            <a:r>
              <a:rPr lang="en-US" dirty="0"/>
              <a:t>What is the difference between software engineering and computer science</a:t>
            </a:r>
            <a:r>
              <a:rPr lang="en-US" dirty="0" smtClean="0"/>
              <a:t>?</a:t>
            </a:r>
            <a:endParaRPr lang="lt-LT" dirty="0" smtClean="0"/>
          </a:p>
          <a:p>
            <a:pPr lvl="1"/>
            <a:r>
              <a:rPr lang="en-GB" sz="1800" dirty="0">
                <a:latin typeface="Arial"/>
                <a:cs typeface="Arial"/>
              </a:rPr>
              <a:t>Computer science focuses on theory and fundamentals; software engineering is concerned with the practicalities of developing and delivering useful software.</a:t>
            </a:r>
            <a:endParaRPr lang="lt-LT" sz="1800" dirty="0"/>
          </a:p>
          <a:p>
            <a:r>
              <a:rPr lang="en-GB" dirty="0"/>
              <a:t>What is the difference between software engineering and system engineering</a:t>
            </a:r>
            <a:r>
              <a:rPr lang="en-GB" dirty="0" smtClean="0"/>
              <a:t>?</a:t>
            </a:r>
            <a:endParaRPr lang="lt-LT" dirty="0" smtClean="0"/>
          </a:p>
          <a:p>
            <a:pPr lvl="1"/>
            <a:r>
              <a:rPr lang="en-GB" sz="1800" dirty="0" smtClean="0">
                <a:latin typeface="Arial" panose="020B0604020202020204" pitchFamily="34" charset="0"/>
                <a:cs typeface="Arial" panose="020B0604020202020204" pitchFamily="34" charset="0"/>
              </a:rPr>
              <a:t>System </a:t>
            </a:r>
            <a:r>
              <a:rPr lang="en-GB" sz="1800" dirty="0">
                <a:latin typeface="Arial" panose="020B0604020202020204" pitchFamily="34" charset="0"/>
                <a:cs typeface="Arial" panose="020B0604020202020204" pitchFamily="34" charset="0"/>
              </a:rPr>
              <a:t>engineering is concerned with all aspects of computer-based systems development including hardware, software and process engineering. Software engineering is part of this more general process.</a:t>
            </a:r>
            <a:endParaRPr lang="lt-LT" sz="1800" dirty="0">
              <a:latin typeface="Arial" panose="020B0604020202020204" pitchFamily="34" charset="0"/>
              <a:cs typeface="Arial" panose="020B0604020202020204" pitchFamily="34" charset="0"/>
            </a:endParaRPr>
          </a:p>
          <a:p>
            <a:endParaRPr lang="lt-LT" dirty="0" smtClean="0"/>
          </a:p>
          <a:p>
            <a:endParaRPr lang="en-GB" dirty="0">
              <a:solidFill>
                <a:srgbClr val="000000"/>
              </a:solidFill>
              <a:ea typeface="Times New Roman"/>
            </a:endParaRPr>
          </a:p>
          <a:p>
            <a:endParaRPr lang="en-US" dirty="0"/>
          </a:p>
          <a:p>
            <a:endParaRPr lang="lt-LT" dirty="0" smtClean="0"/>
          </a:p>
          <a:p>
            <a:endParaRPr lang="lt-LT" dirty="0" smtClean="0"/>
          </a:p>
          <a:p>
            <a:endParaRPr lang="lt-LT" dirty="0" smtClean="0"/>
          </a:p>
          <a:p>
            <a:endParaRPr lang="lt-LT" dirty="0" smtClean="0"/>
          </a:p>
          <a:p>
            <a:endParaRPr lang="en-US"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2233305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lt-LT" dirty="0" smtClean="0"/>
              <a:t>FAQ </a:t>
            </a:r>
            <a:r>
              <a:rPr lang="lt-LT" dirty="0" err="1" smtClean="0"/>
              <a:t>about</a:t>
            </a:r>
            <a:r>
              <a:rPr lang="lt-LT" dirty="0" smtClean="0"/>
              <a:t> </a:t>
            </a:r>
            <a:r>
              <a:rPr lang="lt-LT" dirty="0" err="1" smtClean="0"/>
              <a:t>Software</a:t>
            </a:r>
            <a:r>
              <a:rPr lang="lt-LT" dirty="0" smtClean="0"/>
              <a:t> </a:t>
            </a:r>
            <a:r>
              <a:rPr lang="lt-LT" dirty="0" err="1" smtClean="0"/>
              <a:t>Engineering</a:t>
            </a:r>
            <a:endParaRPr lang="en-US" dirty="0"/>
          </a:p>
        </p:txBody>
      </p:sp>
      <p:sp>
        <p:nvSpPr>
          <p:cNvPr id="3" name="Text Placeholder 2"/>
          <p:cNvSpPr>
            <a:spLocks noGrp="1"/>
          </p:cNvSpPr>
          <p:nvPr>
            <p:ph type="body" sz="quarter" idx="12"/>
          </p:nvPr>
        </p:nvSpPr>
        <p:spPr>
          <a:xfrm>
            <a:off x="457200" y="1546411"/>
            <a:ext cx="8572498" cy="4255995"/>
          </a:xfrm>
        </p:spPr>
        <p:txBody>
          <a:bodyPr/>
          <a:lstStyle/>
          <a:p>
            <a:r>
              <a:rPr lang="en-US" dirty="0" smtClean="0"/>
              <a:t>What </a:t>
            </a:r>
            <a:r>
              <a:rPr lang="en-US" dirty="0"/>
              <a:t>are the key challenges facing software engineering</a:t>
            </a:r>
            <a:r>
              <a:rPr lang="en-US" dirty="0" smtClean="0"/>
              <a:t>?</a:t>
            </a:r>
            <a:endParaRPr lang="lt-LT" dirty="0" smtClean="0"/>
          </a:p>
          <a:p>
            <a:pPr lvl="1"/>
            <a:r>
              <a:rPr lang="en-GB" sz="1800" dirty="0">
                <a:latin typeface="Arial" panose="020B0604020202020204" pitchFamily="34" charset="0"/>
                <a:cs typeface="Arial" panose="020B0604020202020204" pitchFamily="34" charset="0"/>
              </a:rPr>
              <a:t>Coping with increasing </a:t>
            </a:r>
            <a:r>
              <a:rPr lang="en-GB" sz="1800" b="1" dirty="0">
                <a:latin typeface="Arial" panose="020B0604020202020204" pitchFamily="34" charset="0"/>
                <a:cs typeface="Arial" panose="020B0604020202020204" pitchFamily="34" charset="0"/>
              </a:rPr>
              <a:t>diversity</a:t>
            </a:r>
            <a:r>
              <a:rPr lang="en-GB" sz="1800" dirty="0">
                <a:latin typeface="Arial" panose="020B0604020202020204" pitchFamily="34" charset="0"/>
                <a:cs typeface="Arial" panose="020B0604020202020204" pitchFamily="34" charset="0"/>
              </a:rPr>
              <a:t>, demands for </a:t>
            </a:r>
            <a:r>
              <a:rPr lang="en-GB" sz="1800" dirty="0" smtClean="0">
                <a:latin typeface="Arial" panose="020B0604020202020204" pitchFamily="34" charset="0"/>
                <a:cs typeface="Arial" panose="020B0604020202020204" pitchFamily="34" charset="0"/>
              </a:rPr>
              <a:t>reduced</a:t>
            </a:r>
            <a:r>
              <a:rPr lang="lt-LT" sz="1800" dirty="0" smtClean="0">
                <a:latin typeface="Arial" panose="020B0604020202020204" pitchFamily="34" charset="0"/>
                <a:cs typeface="Arial" panose="020B0604020202020204" pitchFamily="34" charset="0"/>
              </a:rPr>
              <a:t> </a:t>
            </a:r>
            <a:r>
              <a:rPr lang="lt-LT" sz="1800" b="1" dirty="0" err="1" smtClean="0">
                <a:latin typeface="Arial" panose="020B0604020202020204" pitchFamily="34" charset="0"/>
                <a:cs typeface="Arial" panose="020B0604020202020204" pitchFamily="34" charset="0"/>
              </a:rPr>
              <a:t>cost</a:t>
            </a:r>
            <a:r>
              <a:rPr lang="lt-LT" sz="1800" dirty="0" smtClean="0">
                <a:latin typeface="Arial" panose="020B0604020202020204" pitchFamily="34" charset="0"/>
                <a:cs typeface="Arial" panose="020B0604020202020204" pitchFamily="34" charset="0"/>
              </a:rPr>
              <a:t>, </a:t>
            </a:r>
            <a:r>
              <a:rPr lang="en-GB" sz="1800" dirty="0" smtClean="0">
                <a:latin typeface="Arial" panose="020B0604020202020204" pitchFamily="34" charset="0"/>
                <a:cs typeface="Arial" panose="020B0604020202020204" pitchFamily="34" charset="0"/>
              </a:rPr>
              <a:t>delivery</a:t>
            </a:r>
            <a:r>
              <a:rPr lang="en-GB" sz="1800" b="1" dirty="0" smtClean="0">
                <a:latin typeface="Arial" panose="020B0604020202020204" pitchFamily="34" charset="0"/>
                <a:cs typeface="Arial" panose="020B0604020202020204" pitchFamily="34" charset="0"/>
              </a:rPr>
              <a:t> </a:t>
            </a:r>
            <a:r>
              <a:rPr lang="en-GB" sz="1800" b="1" dirty="0">
                <a:latin typeface="Arial" panose="020B0604020202020204" pitchFamily="34" charset="0"/>
                <a:cs typeface="Arial" panose="020B0604020202020204" pitchFamily="34" charset="0"/>
              </a:rPr>
              <a:t>time</a:t>
            </a:r>
            <a:r>
              <a:rPr lang="en-GB" sz="1800" dirty="0">
                <a:latin typeface="Arial" panose="020B0604020202020204" pitchFamily="34" charset="0"/>
                <a:cs typeface="Arial" panose="020B0604020202020204" pitchFamily="34" charset="0"/>
              </a:rPr>
              <a:t>s and developing </a:t>
            </a:r>
            <a:r>
              <a:rPr lang="lt-LT" sz="1800" b="1" dirty="0" err="1" smtClean="0">
                <a:latin typeface="Arial" panose="020B0604020202020204" pitchFamily="34" charset="0"/>
                <a:cs typeface="Arial" panose="020B0604020202020204" pitchFamily="34" charset="0"/>
              </a:rPr>
              <a:t>quality</a:t>
            </a:r>
            <a:r>
              <a:rPr lang="en-GB" sz="1800" b="1" dirty="0" smtClean="0">
                <a:latin typeface="Arial" panose="020B0604020202020204" pitchFamily="34" charset="0"/>
                <a:cs typeface="Arial" panose="020B0604020202020204" pitchFamily="34" charset="0"/>
              </a:rPr>
              <a:t> </a:t>
            </a:r>
            <a:r>
              <a:rPr lang="en-GB" sz="1800" dirty="0">
                <a:latin typeface="Arial" panose="020B0604020202020204" pitchFamily="34" charset="0"/>
                <a:cs typeface="Arial" panose="020B0604020202020204" pitchFamily="34" charset="0"/>
              </a:rPr>
              <a:t>software</a:t>
            </a:r>
            <a:r>
              <a:rPr lang="en-GB" sz="1800" dirty="0" smtClean="0">
                <a:latin typeface="Arial" panose="020B0604020202020204" pitchFamily="34" charset="0"/>
                <a:cs typeface="Arial" panose="020B0604020202020204" pitchFamily="34" charset="0"/>
              </a:rPr>
              <a:t>.</a:t>
            </a:r>
            <a:endParaRPr lang="en-US" sz="1800" dirty="0">
              <a:latin typeface="Arial" panose="020B0604020202020204" pitchFamily="34" charset="0"/>
              <a:cs typeface="Arial" panose="020B0604020202020204" pitchFamily="34" charset="0"/>
            </a:endParaRPr>
          </a:p>
          <a:p>
            <a:r>
              <a:rPr lang="en-US" dirty="0"/>
              <a:t>What are the costs of software engineering</a:t>
            </a:r>
            <a:r>
              <a:rPr lang="en-US" dirty="0" smtClean="0"/>
              <a:t>?</a:t>
            </a:r>
            <a:endParaRPr lang="lt-LT" dirty="0" smtClean="0"/>
          </a:p>
          <a:p>
            <a:pPr lvl="1"/>
            <a:r>
              <a:rPr lang="en-US" sz="1800" dirty="0">
                <a:latin typeface="Arial" panose="020B0604020202020204" pitchFamily="34" charset="0"/>
                <a:cs typeface="Arial" panose="020B0604020202020204" pitchFamily="34" charset="0"/>
              </a:rPr>
              <a:t>Roughly 60% of software costs are development costs, 40% are testing costs. For custom software, evolution costs often exceed development costs</a:t>
            </a:r>
            <a:r>
              <a:rPr lang="en-US" sz="1800" dirty="0" smtClean="0">
                <a:latin typeface="Arial" panose="020B0604020202020204" pitchFamily="34" charset="0"/>
                <a:cs typeface="Arial" panose="020B0604020202020204" pitchFamily="34" charset="0"/>
              </a:rPr>
              <a:t>.</a:t>
            </a:r>
            <a:endParaRPr lang="lt-LT" sz="1800" dirty="0" smtClean="0">
              <a:latin typeface="Arial" panose="020B0604020202020204" pitchFamily="34" charset="0"/>
              <a:cs typeface="Arial" panose="020B0604020202020204" pitchFamily="34" charset="0"/>
            </a:endParaRPr>
          </a:p>
          <a:p>
            <a:r>
              <a:rPr lang="en-US" dirty="0"/>
              <a:t>What are the best software engineering techniques and methods?</a:t>
            </a:r>
          </a:p>
          <a:p>
            <a:pPr lvl="1"/>
            <a:r>
              <a:rPr lang="lt-LT" sz="1800" dirty="0" err="1" smtClean="0">
                <a:latin typeface="Arial" panose="020B0604020202020204" pitchFamily="34" charset="0"/>
                <a:cs typeface="Arial" panose="020B0604020202020204" pitchFamily="34" charset="0"/>
              </a:rPr>
              <a:t>Where</a:t>
            </a:r>
            <a:r>
              <a:rPr lang="lt-LT" sz="1800" dirty="0" smtClean="0">
                <a:latin typeface="Arial" panose="020B0604020202020204" pitchFamily="34" charset="0"/>
                <a:cs typeface="Arial" panose="020B0604020202020204" pitchFamily="34" charset="0"/>
              </a:rPr>
              <a:t> </a:t>
            </a:r>
            <a:r>
              <a:rPr lang="lt-LT" sz="1800" dirty="0" err="1" smtClean="0">
                <a:latin typeface="Arial" panose="020B0604020202020204" pitchFamily="34" charset="0"/>
                <a:cs typeface="Arial" panose="020B0604020202020204" pitchFamily="34" charset="0"/>
              </a:rPr>
              <a:t>is</a:t>
            </a:r>
            <a:r>
              <a:rPr lang="lt-LT" sz="1800" dirty="0" smtClean="0">
                <a:latin typeface="Arial" panose="020B0604020202020204" pitchFamily="34" charset="0"/>
                <a:cs typeface="Arial" panose="020B0604020202020204" pitchFamily="34" charset="0"/>
              </a:rPr>
              <a:t> </a:t>
            </a:r>
            <a:r>
              <a:rPr lang="lt-LT" sz="1800" dirty="0" err="1" smtClean="0">
                <a:latin typeface="Arial" panose="020B0604020202020204" pitchFamily="34" charset="0"/>
                <a:cs typeface="Arial" panose="020B0604020202020204" pitchFamily="34" charset="0"/>
              </a:rPr>
              <a:t>no</a:t>
            </a:r>
            <a:r>
              <a:rPr lang="lt-LT" sz="1800" dirty="0" smtClean="0">
                <a:latin typeface="Arial" panose="020B0604020202020204" pitchFamily="34" charset="0"/>
                <a:cs typeface="Arial" panose="020B0604020202020204" pitchFamily="34" charset="0"/>
              </a:rPr>
              <a:t> </a:t>
            </a:r>
            <a:r>
              <a:rPr lang="lt-LT" sz="1800" dirty="0" err="1" smtClean="0">
                <a:latin typeface="Arial" panose="020B0604020202020204" pitchFamily="34" charset="0"/>
                <a:cs typeface="Arial" panose="020B0604020202020204" pitchFamily="34" charset="0"/>
              </a:rPr>
              <a:t>silver</a:t>
            </a:r>
            <a:r>
              <a:rPr lang="lt-LT" sz="1800" dirty="0" smtClean="0">
                <a:latin typeface="Arial" panose="020B0604020202020204" pitchFamily="34" charset="0"/>
                <a:cs typeface="Arial" panose="020B0604020202020204" pitchFamily="34" charset="0"/>
              </a:rPr>
              <a:t> </a:t>
            </a:r>
            <a:r>
              <a:rPr lang="lt-LT" sz="1800" dirty="0" err="1" smtClean="0">
                <a:latin typeface="Arial" panose="020B0604020202020204" pitchFamily="34" charset="0"/>
                <a:cs typeface="Arial" panose="020B0604020202020204" pitchFamily="34" charset="0"/>
              </a:rPr>
              <a:t>bullet</a:t>
            </a:r>
            <a:r>
              <a:rPr lang="lt-LT" sz="1800" dirty="0" smtClean="0">
                <a:latin typeface="Arial" panose="020B0604020202020204" pitchFamily="34" charset="0"/>
                <a:cs typeface="Arial" panose="020B0604020202020204" pitchFamily="34" charset="0"/>
              </a:rPr>
              <a:t>. </a:t>
            </a:r>
            <a:r>
              <a:rPr lang="en-GB" sz="1800" dirty="0" smtClean="0">
                <a:latin typeface="Arial" panose="020B0604020202020204" pitchFamily="34" charset="0"/>
                <a:cs typeface="Arial" panose="020B0604020202020204" pitchFamily="34" charset="0"/>
              </a:rPr>
              <a:t>While </a:t>
            </a:r>
            <a:r>
              <a:rPr lang="en-GB" sz="1800" dirty="0">
                <a:latin typeface="Arial" panose="020B0604020202020204" pitchFamily="34" charset="0"/>
                <a:cs typeface="Arial" panose="020B0604020202020204" pitchFamily="34" charset="0"/>
              </a:rPr>
              <a:t>all software projects have to be professionally managed and developed, different techniques are appropriate for different types of system.</a:t>
            </a:r>
            <a:endParaRPr lang="lt-LT" sz="1800" dirty="0" smtClean="0">
              <a:latin typeface="Arial" panose="020B0604020202020204" pitchFamily="34" charset="0"/>
              <a:cs typeface="Arial" panose="020B0604020202020204" pitchFamily="34" charset="0"/>
            </a:endParaRPr>
          </a:p>
          <a:p>
            <a:endParaRPr lang="en-GB" dirty="0">
              <a:solidFill>
                <a:srgbClr val="000000"/>
              </a:solidFill>
              <a:ea typeface="Times New Roman"/>
            </a:endParaRPr>
          </a:p>
          <a:p>
            <a:endParaRPr lang="en-US" dirty="0"/>
          </a:p>
          <a:p>
            <a:endParaRPr lang="lt-LT" dirty="0" smtClean="0"/>
          </a:p>
          <a:p>
            <a:endParaRPr lang="lt-LT" dirty="0" smtClean="0"/>
          </a:p>
          <a:p>
            <a:endParaRPr lang="lt-LT" dirty="0" smtClean="0"/>
          </a:p>
          <a:p>
            <a:endParaRPr lang="lt-LT" dirty="0" smtClean="0"/>
          </a:p>
          <a:p>
            <a:endParaRPr lang="en-US"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1811786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Software products</a:t>
            </a:r>
          </a:p>
        </p:txBody>
      </p:sp>
      <p:sp>
        <p:nvSpPr>
          <p:cNvPr id="3" name="Text Placeholder 2"/>
          <p:cNvSpPr>
            <a:spLocks noGrp="1"/>
          </p:cNvSpPr>
          <p:nvPr>
            <p:ph type="body" sz="quarter" idx="12"/>
          </p:nvPr>
        </p:nvSpPr>
        <p:spPr>
          <a:xfrm>
            <a:off x="457200" y="1546411"/>
            <a:ext cx="8572498" cy="4255995"/>
          </a:xfrm>
        </p:spPr>
        <p:txBody>
          <a:bodyPr/>
          <a:lstStyle/>
          <a:p>
            <a:r>
              <a:rPr lang="en-US" dirty="0"/>
              <a:t>Generic products</a:t>
            </a:r>
          </a:p>
          <a:p>
            <a:pPr lvl="1"/>
            <a:r>
              <a:rPr lang="en-US" sz="1800" dirty="0"/>
              <a:t>Stand-alone systems that are marketed and sold to any customer who wishes to buy them.</a:t>
            </a:r>
          </a:p>
          <a:p>
            <a:pPr lvl="1"/>
            <a:r>
              <a:rPr lang="en-US" sz="1800" dirty="0"/>
              <a:t>Examples – PC software such as graphics programs, project management tools; CAD software; software for specific markets such as appointments systems for dentists.</a:t>
            </a:r>
          </a:p>
          <a:p>
            <a:r>
              <a:rPr lang="en-US" dirty="0"/>
              <a:t>Customized products</a:t>
            </a:r>
          </a:p>
          <a:p>
            <a:pPr lvl="1"/>
            <a:r>
              <a:rPr lang="en-US" sz="1800" dirty="0"/>
              <a:t>Software that is commissioned by a specific customer to meet their own needs. </a:t>
            </a:r>
          </a:p>
          <a:p>
            <a:pPr lvl="1"/>
            <a:r>
              <a:rPr lang="en-US" sz="1800" dirty="0"/>
              <a:t>Examples – embedded control systems, air traffic control software, traffic monitoring systems.</a:t>
            </a:r>
          </a:p>
          <a:p>
            <a:endParaRPr lang="en-GB" dirty="0">
              <a:solidFill>
                <a:srgbClr val="000000"/>
              </a:solidFill>
              <a:ea typeface="Times New Roman"/>
            </a:endParaRPr>
          </a:p>
          <a:p>
            <a:endParaRPr lang="en-US" dirty="0"/>
          </a:p>
          <a:p>
            <a:endParaRPr lang="lt-LT" dirty="0" smtClean="0"/>
          </a:p>
          <a:p>
            <a:endParaRPr lang="lt-LT" dirty="0" smtClean="0"/>
          </a:p>
          <a:p>
            <a:endParaRPr lang="lt-LT" dirty="0" smtClean="0"/>
          </a:p>
          <a:p>
            <a:endParaRPr lang="lt-LT" dirty="0" smtClean="0"/>
          </a:p>
          <a:p>
            <a:endParaRPr lang="en-US"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4165280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Product specification</a:t>
            </a:r>
          </a:p>
        </p:txBody>
      </p:sp>
      <p:sp>
        <p:nvSpPr>
          <p:cNvPr id="3" name="Text Placeholder 2"/>
          <p:cNvSpPr>
            <a:spLocks noGrp="1"/>
          </p:cNvSpPr>
          <p:nvPr>
            <p:ph type="body" sz="quarter" idx="12"/>
          </p:nvPr>
        </p:nvSpPr>
        <p:spPr>
          <a:xfrm>
            <a:off x="457200" y="1546411"/>
            <a:ext cx="8572498" cy="4255995"/>
          </a:xfrm>
        </p:spPr>
        <p:txBody>
          <a:bodyPr/>
          <a:lstStyle/>
          <a:p>
            <a:r>
              <a:rPr lang="en-US" dirty="0"/>
              <a:t>Generic products</a:t>
            </a:r>
          </a:p>
          <a:p>
            <a:pPr lvl="1"/>
            <a:r>
              <a:rPr lang="en-US" sz="1800" dirty="0"/>
              <a:t>The specification of what the software should do is owned by the software developer and decisions on software change are made by the developer.</a:t>
            </a:r>
          </a:p>
          <a:p>
            <a:r>
              <a:rPr lang="en-US" dirty="0"/>
              <a:t>Customized products</a:t>
            </a:r>
          </a:p>
          <a:p>
            <a:pPr lvl="1"/>
            <a:r>
              <a:rPr lang="en-US" sz="1800" dirty="0"/>
              <a:t>The specification of what the software should do is owned by the customer for the software and they make decisions on software changes that are required.</a:t>
            </a:r>
          </a:p>
          <a:p>
            <a:endParaRPr lang="en-GB" dirty="0">
              <a:solidFill>
                <a:srgbClr val="000000"/>
              </a:solidFill>
              <a:ea typeface="Times New Roman"/>
            </a:endParaRPr>
          </a:p>
          <a:p>
            <a:endParaRPr lang="en-US" dirty="0"/>
          </a:p>
          <a:p>
            <a:endParaRPr lang="lt-LT" dirty="0" smtClean="0"/>
          </a:p>
          <a:p>
            <a:endParaRPr lang="lt-LT" dirty="0" smtClean="0"/>
          </a:p>
          <a:p>
            <a:endParaRPr lang="lt-LT" dirty="0" smtClean="0"/>
          </a:p>
          <a:p>
            <a:endParaRPr lang="lt-LT" dirty="0" smtClean="0"/>
          </a:p>
          <a:p>
            <a:endParaRPr lang="en-US"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663571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Essential attributes of good software</a:t>
            </a:r>
            <a:endParaRPr lang="en-US" dirty="0"/>
          </a:p>
        </p:txBody>
      </p:sp>
      <p:sp>
        <p:nvSpPr>
          <p:cNvPr id="3" name="Text Placeholder 2"/>
          <p:cNvSpPr>
            <a:spLocks noGrp="1"/>
          </p:cNvSpPr>
          <p:nvPr>
            <p:ph type="body" sz="quarter" idx="12"/>
          </p:nvPr>
        </p:nvSpPr>
        <p:spPr>
          <a:xfrm>
            <a:off x="396688" y="907742"/>
            <a:ext cx="8572498" cy="4255995"/>
          </a:xfrm>
        </p:spPr>
        <p:txBody>
          <a:bodyPr/>
          <a:lstStyle/>
          <a:p>
            <a:r>
              <a:rPr lang="lt-LT" dirty="0" err="1" smtClean="0"/>
              <a:t>Maintainability</a:t>
            </a:r>
            <a:endParaRPr lang="en-US" dirty="0"/>
          </a:p>
          <a:p>
            <a:pPr lvl="1"/>
            <a:r>
              <a:rPr lang="en-US" sz="1800" dirty="0"/>
              <a:t>Software should be written in such a way so that it can evolve to meet the changing needs of customers. This is a critical attribute because software change is an inevitable requirement of a changing business environment</a:t>
            </a:r>
            <a:r>
              <a:rPr lang="en-US" sz="1800" dirty="0" smtClean="0"/>
              <a:t>.</a:t>
            </a:r>
          </a:p>
          <a:p>
            <a:r>
              <a:rPr lang="lt-LT" dirty="0" err="1" smtClean="0"/>
              <a:t>Dependability</a:t>
            </a:r>
            <a:r>
              <a:rPr lang="lt-LT" dirty="0" smtClean="0"/>
              <a:t> </a:t>
            </a:r>
            <a:r>
              <a:rPr lang="lt-LT" dirty="0" err="1" smtClean="0"/>
              <a:t>and</a:t>
            </a:r>
            <a:r>
              <a:rPr lang="lt-LT" dirty="0" smtClean="0"/>
              <a:t> </a:t>
            </a:r>
            <a:r>
              <a:rPr lang="lt-LT" dirty="0" err="1" smtClean="0"/>
              <a:t>security</a:t>
            </a:r>
            <a:endParaRPr lang="en-US" dirty="0"/>
          </a:p>
          <a:p>
            <a:pPr lvl="1"/>
            <a:r>
              <a:rPr lang="en-US" sz="1800" dirty="0"/>
              <a:t>Software dependability includes a range of characteristics including reliability, security and safety. Dependable software should not cause physical or economic damage in the event of system failure. Malicious users should not be  able to access or damage the system</a:t>
            </a:r>
            <a:r>
              <a:rPr lang="en-US" sz="1800" dirty="0" smtClean="0"/>
              <a:t>.</a:t>
            </a:r>
            <a:endParaRPr lang="lt-LT" sz="1800" dirty="0" smtClean="0"/>
          </a:p>
          <a:p>
            <a:r>
              <a:rPr lang="lt-LT" dirty="0" err="1" smtClean="0"/>
              <a:t>Efficiency</a:t>
            </a:r>
            <a:endParaRPr lang="en-US" dirty="0"/>
          </a:p>
          <a:p>
            <a:pPr lvl="1"/>
            <a:r>
              <a:rPr lang="en-US" sz="1800" dirty="0"/>
              <a:t>Software should not make wasteful use of system resources such as memory and processor cycles. Efficiency therefore includes responsiveness, processing time, memory </a:t>
            </a:r>
            <a:r>
              <a:rPr lang="en-US" sz="1800" dirty="0" err="1"/>
              <a:t>utilisation</a:t>
            </a:r>
            <a:r>
              <a:rPr lang="en-US" sz="1800" dirty="0"/>
              <a:t>, etc</a:t>
            </a:r>
            <a:r>
              <a:rPr lang="en-US" sz="1800" dirty="0" smtClean="0"/>
              <a:t>.</a:t>
            </a:r>
            <a:endParaRPr lang="lt-LT" sz="1800" dirty="0" smtClean="0"/>
          </a:p>
          <a:p>
            <a:r>
              <a:rPr lang="lt-LT" dirty="0" err="1" smtClean="0"/>
              <a:t>Acceptability</a:t>
            </a:r>
            <a:endParaRPr lang="en-US" dirty="0"/>
          </a:p>
          <a:p>
            <a:pPr lvl="1"/>
            <a:r>
              <a:rPr lang="en-GB" sz="1800" dirty="0">
                <a:latin typeface="Arial"/>
                <a:cs typeface="Arial"/>
              </a:rPr>
              <a:t>Software must be acceptable to the type of users for which it is designed. This means that it must be understandable, usable and compatible with other systems that they use</a:t>
            </a:r>
            <a:r>
              <a:rPr lang="en-GB" sz="1800" dirty="0" smtClean="0">
                <a:latin typeface="Arial"/>
                <a:cs typeface="Arial"/>
              </a:rPr>
              <a:t>.</a:t>
            </a:r>
            <a:endParaRPr lang="lt-LT" sz="1800" dirty="0"/>
          </a:p>
          <a:p>
            <a:endParaRPr lang="en-US" sz="1400" dirty="0"/>
          </a:p>
          <a:p>
            <a:endParaRPr lang="en-GB" dirty="0">
              <a:solidFill>
                <a:srgbClr val="000000"/>
              </a:solidFill>
              <a:ea typeface="Times New Roman"/>
            </a:endParaRPr>
          </a:p>
          <a:p>
            <a:endParaRPr lang="en-US" dirty="0"/>
          </a:p>
          <a:p>
            <a:endParaRPr lang="lt-LT" dirty="0" smtClean="0"/>
          </a:p>
          <a:p>
            <a:endParaRPr lang="lt-LT" dirty="0" smtClean="0"/>
          </a:p>
          <a:p>
            <a:endParaRPr lang="lt-LT" dirty="0" smtClean="0"/>
          </a:p>
          <a:p>
            <a:endParaRPr lang="lt-LT" dirty="0" smtClean="0"/>
          </a:p>
          <a:p>
            <a:endParaRPr lang="en-US"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1892701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Software engineering</a:t>
            </a:r>
          </a:p>
        </p:txBody>
      </p:sp>
      <p:sp>
        <p:nvSpPr>
          <p:cNvPr id="3" name="Text Placeholder 2"/>
          <p:cNvSpPr>
            <a:spLocks noGrp="1"/>
          </p:cNvSpPr>
          <p:nvPr>
            <p:ph type="body" sz="quarter" idx="12"/>
          </p:nvPr>
        </p:nvSpPr>
        <p:spPr>
          <a:xfrm>
            <a:off x="457200" y="1546411"/>
            <a:ext cx="8572498" cy="4255995"/>
          </a:xfrm>
        </p:spPr>
        <p:txBody>
          <a:bodyPr/>
          <a:lstStyle/>
          <a:p>
            <a:r>
              <a:rPr lang="en-US" dirty="0"/>
              <a:t>Software engineering is an engineering discipline that is concerned with all aspects of software production from the early stages of system specification through to maintaining the system after it has gone into use.</a:t>
            </a:r>
          </a:p>
          <a:p>
            <a:r>
              <a:rPr lang="en-US" dirty="0"/>
              <a:t>Engineering discipline</a:t>
            </a:r>
          </a:p>
          <a:p>
            <a:pPr lvl="1"/>
            <a:r>
              <a:rPr lang="en-US" sz="1800" dirty="0"/>
              <a:t>Using appropriate theories and methods to solve problems bearing in mind organizational and financial constraints.</a:t>
            </a:r>
          </a:p>
          <a:p>
            <a:r>
              <a:rPr lang="en-US" dirty="0"/>
              <a:t>All aspects of software production</a:t>
            </a:r>
          </a:p>
          <a:p>
            <a:pPr lvl="1"/>
            <a:r>
              <a:rPr lang="en-US" sz="1800" dirty="0"/>
              <a:t>Not just technical process of development. Also project management and the development of tools, methods etc. to support software production.</a:t>
            </a:r>
            <a:endParaRPr lang="en-US" sz="1800"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298826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lt-LT" dirty="0" smtClean="0"/>
              <a:t>Teorinius </a:t>
            </a:r>
            <a:r>
              <a:rPr lang="lt-LT" dirty="0" err="1" smtClean="0"/>
              <a:t>užsiėmimus</a:t>
            </a:r>
            <a:r>
              <a:rPr lang="lt-LT" dirty="0" smtClean="0"/>
              <a:t> ves</a:t>
            </a:r>
            <a:endParaRPr lang="en-US" dirty="0"/>
          </a:p>
        </p:txBody>
      </p:sp>
      <p:sp>
        <p:nvSpPr>
          <p:cNvPr id="4" name="Text Placeholder 2"/>
          <p:cNvSpPr>
            <a:spLocks noGrp="1"/>
          </p:cNvSpPr>
          <p:nvPr>
            <p:ph type="body" sz="quarter" idx="12"/>
          </p:nvPr>
        </p:nvSpPr>
        <p:spPr>
          <a:xfrm>
            <a:off x="457202" y="1721224"/>
            <a:ext cx="8226909" cy="4276165"/>
          </a:xfrm>
        </p:spPr>
        <p:txBody>
          <a:bodyPr/>
          <a:lstStyle/>
          <a:p>
            <a:r>
              <a:rPr lang="lt-LT" dirty="0" smtClean="0"/>
              <a:t>Tomas </a:t>
            </a:r>
            <a:r>
              <a:rPr lang="lt-LT" dirty="0" err="1" smtClean="0"/>
              <a:t>Blažauskas</a:t>
            </a:r>
            <a:r>
              <a:rPr lang="en-US" dirty="0" smtClean="0"/>
              <a:t> (KTU)</a:t>
            </a:r>
            <a:endParaRPr lang="en-US" dirty="0"/>
          </a:p>
          <a:p>
            <a:pPr lvl="1"/>
            <a:r>
              <a:rPr lang="en-US" dirty="0" smtClean="0"/>
              <a:t>t</a:t>
            </a:r>
            <a:r>
              <a:rPr lang="lt-LT" dirty="0" smtClean="0"/>
              <a:t>omas.</a:t>
            </a:r>
            <a:r>
              <a:rPr lang="en-US" dirty="0" smtClean="0"/>
              <a:t>b</a:t>
            </a:r>
            <a:r>
              <a:rPr lang="lt-LT" dirty="0" err="1" smtClean="0"/>
              <a:t>lazauskas</a:t>
            </a:r>
            <a:r>
              <a:rPr lang="en-US" dirty="0" smtClean="0"/>
              <a:t>@</a:t>
            </a:r>
            <a:r>
              <a:rPr lang="en-US" dirty="0" err="1" smtClean="0"/>
              <a:t>ktu.lt</a:t>
            </a:r>
            <a:endParaRPr lang="en-US" dirty="0"/>
          </a:p>
          <a:p>
            <a:r>
              <a:rPr lang="en-US" dirty="0" err="1" smtClean="0"/>
              <a:t>Petras</a:t>
            </a:r>
            <a:r>
              <a:rPr lang="en-US" dirty="0" smtClean="0"/>
              <a:t> T</a:t>
            </a:r>
            <a:r>
              <a:rPr lang="lt-LT" dirty="0" smtClean="0"/>
              <a:t>a</a:t>
            </a:r>
            <a:r>
              <a:rPr lang="en-US" dirty="0" smtClean="0"/>
              <a:t>m</a:t>
            </a:r>
            <a:r>
              <a:rPr lang="lt-LT" dirty="0" err="1" smtClean="0"/>
              <a:t>ošiūnas</a:t>
            </a:r>
            <a:r>
              <a:rPr lang="lt-LT" dirty="0" smtClean="0"/>
              <a:t> (KTU, </a:t>
            </a:r>
            <a:r>
              <a:rPr lang="lt-LT" dirty="0" err="1" smtClean="0"/>
              <a:t>Virtustream</a:t>
            </a:r>
            <a:r>
              <a:rPr lang="lt-LT" dirty="0" smtClean="0"/>
              <a:t>)</a:t>
            </a:r>
            <a:endParaRPr lang="en-US" dirty="0"/>
          </a:p>
          <a:p>
            <a:pPr lvl="1"/>
            <a:r>
              <a:rPr lang="lt-LT" dirty="0" err="1" smtClean="0"/>
              <a:t>petras.tamosiunas</a:t>
            </a:r>
            <a:r>
              <a:rPr lang="en-US" dirty="0" smtClean="0"/>
              <a:t>@</a:t>
            </a:r>
            <a:r>
              <a:rPr lang="en-US" dirty="0" err="1" smtClean="0"/>
              <a:t>ktu.lt</a:t>
            </a:r>
            <a:endParaRPr lang="en-US" dirty="0"/>
          </a:p>
          <a:p>
            <a:r>
              <a:rPr lang="lt-LT" dirty="0" smtClean="0"/>
              <a:t>Šarūnas Packevičius </a:t>
            </a:r>
            <a:r>
              <a:rPr lang="lt-LT" dirty="0"/>
              <a:t>(KTU, </a:t>
            </a:r>
            <a:r>
              <a:rPr lang="lt-LT" dirty="0" err="1" smtClean="0"/>
              <a:t>Singleton</a:t>
            </a:r>
            <a:r>
              <a:rPr lang="lt-LT" dirty="0" smtClean="0"/>
              <a:t>)</a:t>
            </a:r>
            <a:endParaRPr lang="en-US" dirty="0"/>
          </a:p>
          <a:p>
            <a:pPr lvl="1"/>
            <a:r>
              <a:rPr lang="lt-LT" dirty="0" err="1"/>
              <a:t>petras.tamosiunas</a:t>
            </a:r>
            <a:r>
              <a:rPr lang="en-US" dirty="0"/>
              <a:t>@</a:t>
            </a:r>
            <a:r>
              <a:rPr lang="en-US" dirty="0" err="1"/>
              <a:t>ktu.lt</a:t>
            </a:r>
            <a:endParaRPr lang="en-US" dirty="0"/>
          </a:p>
          <a:p>
            <a:r>
              <a:rPr lang="lt-LT" dirty="0" err="1" smtClean="0"/>
              <a:t>Adform</a:t>
            </a:r>
            <a:r>
              <a:rPr lang="lt-LT" dirty="0" smtClean="0"/>
              <a:t>, </a:t>
            </a:r>
            <a:r>
              <a:rPr lang="lt-LT" dirty="0" err="1" smtClean="0"/>
              <a:t>Datadog</a:t>
            </a:r>
            <a:r>
              <a:rPr lang="lt-LT" dirty="0" smtClean="0"/>
              <a:t> ir kitos kviestinės įmonės</a:t>
            </a:r>
            <a:endParaRPr lang="en-US" dirty="0"/>
          </a:p>
          <a:p>
            <a:endParaRPr lang="en-US" dirty="0"/>
          </a:p>
        </p:txBody>
      </p:sp>
      <p:pic>
        <p:nvPicPr>
          <p:cNvPr id="5" name="Picture 4"/>
          <p:cNvPicPr>
            <a:picLocks noChangeAspect="1"/>
          </p:cNvPicPr>
          <p:nvPr/>
        </p:nvPicPr>
        <p:blipFill>
          <a:blip r:embed="rId3"/>
          <a:stretch>
            <a:fillRect/>
          </a:stretch>
        </p:blipFill>
        <p:spPr>
          <a:xfrm>
            <a:off x="7356328" y="422490"/>
            <a:ext cx="578659" cy="727234"/>
          </a:xfrm>
          <a:prstGeom prst="rect">
            <a:avLst/>
          </a:prstGeom>
        </p:spPr>
      </p:pic>
    </p:spTree>
    <p:extLst>
      <p:ext uri="{BB962C8B-B14F-4D97-AF65-F5344CB8AC3E}">
        <p14:creationId xmlns:p14="http://schemas.microsoft.com/office/powerpoint/2010/main" val="3466497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Importance of software engineering</a:t>
            </a:r>
          </a:p>
        </p:txBody>
      </p:sp>
      <p:sp>
        <p:nvSpPr>
          <p:cNvPr id="3" name="Text Placeholder 2"/>
          <p:cNvSpPr>
            <a:spLocks noGrp="1"/>
          </p:cNvSpPr>
          <p:nvPr>
            <p:ph type="body" sz="quarter" idx="12"/>
          </p:nvPr>
        </p:nvSpPr>
        <p:spPr>
          <a:xfrm>
            <a:off x="457200" y="1546411"/>
            <a:ext cx="8572498" cy="4255995"/>
          </a:xfrm>
        </p:spPr>
        <p:txBody>
          <a:bodyPr/>
          <a:lstStyle/>
          <a:p>
            <a:r>
              <a:rPr lang="en-GB" dirty="0"/>
              <a:t>More and more, individuals and society rely on advanced software systems. We need to be able to produce reliable and trustworthy systems economically and quickly.</a:t>
            </a:r>
          </a:p>
          <a:p>
            <a:r>
              <a:rPr lang="en-GB" dirty="0"/>
              <a:t>It is usually </a:t>
            </a:r>
            <a:r>
              <a:rPr lang="en-GB" b="1" dirty="0"/>
              <a:t>cheaper, in the long run</a:t>
            </a:r>
            <a:r>
              <a:rPr lang="en-GB" dirty="0"/>
              <a:t>, to use software engineering methods and techniques for software systems rather than just write the programs as if it was a personal programming project. For most types of system, the majority of costs are the costs of changing the software after it has gone into use.</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2560362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1" y="422490"/>
            <a:ext cx="6899128" cy="619724"/>
          </a:xfrm>
        </p:spPr>
        <p:txBody>
          <a:bodyPr/>
          <a:lstStyle/>
          <a:p>
            <a:r>
              <a:rPr lang="lt-LT" dirty="0" err="1" smtClean="0"/>
              <a:t>Fundamental</a:t>
            </a:r>
            <a:r>
              <a:rPr lang="lt-LT" dirty="0" smtClean="0"/>
              <a:t> s</a:t>
            </a:r>
            <a:r>
              <a:rPr lang="en-US" dirty="0" err="1" smtClean="0"/>
              <a:t>oftware</a:t>
            </a:r>
            <a:r>
              <a:rPr lang="en-US" dirty="0" smtClean="0"/>
              <a:t> </a:t>
            </a:r>
            <a:r>
              <a:rPr lang="en-US" dirty="0"/>
              <a:t>process activities</a:t>
            </a:r>
          </a:p>
        </p:txBody>
      </p:sp>
      <p:sp>
        <p:nvSpPr>
          <p:cNvPr id="3" name="Text Placeholder 2"/>
          <p:cNvSpPr>
            <a:spLocks noGrp="1"/>
          </p:cNvSpPr>
          <p:nvPr>
            <p:ph type="body" sz="quarter" idx="12"/>
          </p:nvPr>
        </p:nvSpPr>
        <p:spPr>
          <a:xfrm>
            <a:off x="457200" y="1546411"/>
            <a:ext cx="8572498" cy="4255995"/>
          </a:xfrm>
        </p:spPr>
        <p:txBody>
          <a:bodyPr/>
          <a:lstStyle/>
          <a:p>
            <a:r>
              <a:rPr lang="en-GB" dirty="0"/>
              <a:t>Software </a:t>
            </a:r>
            <a:r>
              <a:rPr lang="en-GB" b="1" dirty="0"/>
              <a:t>specification</a:t>
            </a:r>
            <a:r>
              <a:rPr lang="en-GB" dirty="0"/>
              <a:t>, where customers and engineers define the software that is to be produced and the constraints on its operation.</a:t>
            </a:r>
          </a:p>
          <a:p>
            <a:r>
              <a:rPr lang="en-GB" dirty="0"/>
              <a:t>Software </a:t>
            </a:r>
            <a:r>
              <a:rPr lang="en-GB" b="1" dirty="0"/>
              <a:t>development</a:t>
            </a:r>
            <a:r>
              <a:rPr lang="en-GB" dirty="0"/>
              <a:t>, where the software is designed and programmed.</a:t>
            </a:r>
          </a:p>
          <a:p>
            <a:r>
              <a:rPr lang="en-GB" dirty="0"/>
              <a:t>Software </a:t>
            </a:r>
            <a:r>
              <a:rPr lang="en-GB" b="1" dirty="0"/>
              <a:t>validation</a:t>
            </a:r>
            <a:r>
              <a:rPr lang="en-GB" dirty="0"/>
              <a:t>, where the software is checked to ensure that it is what the customer requires.</a:t>
            </a:r>
          </a:p>
          <a:p>
            <a:r>
              <a:rPr lang="en-GB" dirty="0"/>
              <a:t>Software </a:t>
            </a:r>
            <a:r>
              <a:rPr lang="en-GB" b="1" dirty="0"/>
              <a:t>evolution</a:t>
            </a:r>
            <a:r>
              <a:rPr lang="en-GB" dirty="0"/>
              <a:t>, where the software is modified to reflect changing customer and market requirements.</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315863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General issues that affect software</a:t>
            </a:r>
          </a:p>
        </p:txBody>
      </p:sp>
      <p:sp>
        <p:nvSpPr>
          <p:cNvPr id="3" name="Text Placeholder 2"/>
          <p:cNvSpPr>
            <a:spLocks noGrp="1"/>
          </p:cNvSpPr>
          <p:nvPr>
            <p:ph type="body" sz="quarter" idx="12"/>
          </p:nvPr>
        </p:nvSpPr>
        <p:spPr>
          <a:xfrm>
            <a:off x="457200" y="1546411"/>
            <a:ext cx="8572498" cy="4255995"/>
          </a:xfrm>
        </p:spPr>
        <p:txBody>
          <a:bodyPr/>
          <a:lstStyle/>
          <a:p>
            <a:r>
              <a:rPr lang="en-GB" dirty="0"/>
              <a:t>Heterogeneity </a:t>
            </a:r>
          </a:p>
          <a:p>
            <a:pPr lvl="1"/>
            <a:r>
              <a:rPr lang="en-GB" sz="1800" dirty="0"/>
              <a:t>Increasingly, systems are required to operate as distributed systems across networks that include different types of computer and mobile devices. </a:t>
            </a:r>
          </a:p>
          <a:p>
            <a:r>
              <a:rPr lang="en-GB" dirty="0"/>
              <a:t>Business and social change </a:t>
            </a:r>
          </a:p>
          <a:p>
            <a:pPr lvl="1"/>
            <a:r>
              <a:rPr lang="en-GB" sz="1800" dirty="0"/>
              <a:t>Business and society are changing incredibly quickly as emerging economies develop and new technologies become available. They need to be able to change their existing software and to rapidly develop new software. </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28439017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General issues that affect software</a:t>
            </a:r>
          </a:p>
        </p:txBody>
      </p:sp>
      <p:sp>
        <p:nvSpPr>
          <p:cNvPr id="3" name="Text Placeholder 2"/>
          <p:cNvSpPr>
            <a:spLocks noGrp="1"/>
          </p:cNvSpPr>
          <p:nvPr>
            <p:ph type="body" sz="quarter" idx="12"/>
          </p:nvPr>
        </p:nvSpPr>
        <p:spPr>
          <a:xfrm>
            <a:off x="457200" y="1546411"/>
            <a:ext cx="8572498" cy="4255995"/>
          </a:xfrm>
        </p:spPr>
        <p:txBody>
          <a:bodyPr/>
          <a:lstStyle/>
          <a:p>
            <a:r>
              <a:rPr lang="en-GB" dirty="0"/>
              <a:t>Security and trust </a:t>
            </a:r>
          </a:p>
          <a:p>
            <a:pPr lvl="1"/>
            <a:r>
              <a:rPr lang="en-GB" sz="1800" dirty="0"/>
              <a:t>As software is intertwined with all aspects of our lives, it is essential that we can trust that software. </a:t>
            </a:r>
          </a:p>
          <a:p>
            <a:r>
              <a:rPr lang="en-GB" dirty="0"/>
              <a:t>Scale</a:t>
            </a:r>
          </a:p>
          <a:p>
            <a:pPr lvl="1"/>
            <a:r>
              <a:rPr lang="en-GB" sz="1800" dirty="0"/>
              <a:t>Software has to be developed across a very wide range of scales, from very small embedded systems in portable or wearable devices through to Internet-scale, cloud-based systems that serve a global community. </a:t>
            </a:r>
            <a:endParaRPr lang="en-US" sz="1800"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2149557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Software engineering diversity</a:t>
            </a:r>
          </a:p>
        </p:txBody>
      </p:sp>
      <p:sp>
        <p:nvSpPr>
          <p:cNvPr id="3" name="Text Placeholder 2"/>
          <p:cNvSpPr>
            <a:spLocks noGrp="1"/>
          </p:cNvSpPr>
          <p:nvPr>
            <p:ph type="body" sz="quarter" idx="12"/>
          </p:nvPr>
        </p:nvSpPr>
        <p:spPr>
          <a:xfrm>
            <a:off x="457200" y="1546411"/>
            <a:ext cx="8572498" cy="4255995"/>
          </a:xfrm>
        </p:spPr>
        <p:txBody>
          <a:bodyPr/>
          <a:lstStyle/>
          <a:p>
            <a:r>
              <a:rPr lang="en-US" dirty="0"/>
              <a:t>There are many different types of software system and there is </a:t>
            </a:r>
            <a:r>
              <a:rPr lang="en-US" b="1" dirty="0"/>
              <a:t>no universal set of software techniques</a:t>
            </a:r>
            <a:r>
              <a:rPr lang="en-US" dirty="0"/>
              <a:t> that is applicable to all of these.</a:t>
            </a:r>
          </a:p>
          <a:p>
            <a:r>
              <a:rPr lang="en-US" dirty="0"/>
              <a:t>The software engineering methods and tools used depend on the type of application being developed, the requirements of the customer and the background of the development team.</a:t>
            </a:r>
            <a:endParaRPr lang="en-US"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1317706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Software engineering fundamentals</a:t>
            </a:r>
          </a:p>
        </p:txBody>
      </p:sp>
      <p:sp>
        <p:nvSpPr>
          <p:cNvPr id="3" name="Text Placeholder 2"/>
          <p:cNvSpPr>
            <a:spLocks noGrp="1"/>
          </p:cNvSpPr>
          <p:nvPr>
            <p:ph type="body" sz="quarter" idx="12"/>
          </p:nvPr>
        </p:nvSpPr>
        <p:spPr>
          <a:xfrm>
            <a:off x="457200" y="1546411"/>
            <a:ext cx="8572498" cy="4255995"/>
          </a:xfrm>
        </p:spPr>
        <p:txBody>
          <a:bodyPr/>
          <a:lstStyle/>
          <a:p>
            <a:r>
              <a:rPr lang="en-US" dirty="0"/>
              <a:t>Some fundamental principles apply to all types of software system, irrespective of the development techniques used:</a:t>
            </a:r>
          </a:p>
          <a:p>
            <a:pPr lvl="1"/>
            <a:r>
              <a:rPr lang="en-GB" sz="1800" dirty="0"/>
              <a:t>Systems should be developed using a </a:t>
            </a:r>
            <a:r>
              <a:rPr lang="en-GB" sz="1800" b="1" dirty="0"/>
              <a:t>managed and understood development</a:t>
            </a:r>
            <a:r>
              <a:rPr lang="en-GB" sz="1800" dirty="0"/>
              <a:t> process. Of course, different processes are used for different types of software.</a:t>
            </a:r>
          </a:p>
          <a:p>
            <a:pPr lvl="1"/>
            <a:r>
              <a:rPr lang="en-GB" sz="1800" b="1" dirty="0"/>
              <a:t>Dependability</a:t>
            </a:r>
            <a:r>
              <a:rPr lang="en-GB" sz="1800" dirty="0"/>
              <a:t> and </a:t>
            </a:r>
            <a:r>
              <a:rPr lang="en-GB" sz="1800" b="1" dirty="0"/>
              <a:t>performance</a:t>
            </a:r>
            <a:r>
              <a:rPr lang="en-GB" sz="1800" dirty="0"/>
              <a:t> are important for all types of system. </a:t>
            </a:r>
          </a:p>
          <a:p>
            <a:pPr lvl="1"/>
            <a:r>
              <a:rPr lang="en-GB" sz="1800" dirty="0"/>
              <a:t>Understanding and managing the </a:t>
            </a:r>
            <a:r>
              <a:rPr lang="en-GB" sz="1800" b="1" dirty="0"/>
              <a:t>software specification and requirements </a:t>
            </a:r>
            <a:r>
              <a:rPr lang="en-GB" sz="1800" dirty="0"/>
              <a:t>(what the software should do) are important. </a:t>
            </a:r>
          </a:p>
          <a:p>
            <a:pPr lvl="1"/>
            <a:r>
              <a:rPr lang="en-GB" sz="1800" dirty="0"/>
              <a:t>Where appropriate, you should </a:t>
            </a:r>
            <a:r>
              <a:rPr lang="en-GB" sz="1800" b="1" dirty="0"/>
              <a:t>reuse software</a:t>
            </a:r>
            <a:r>
              <a:rPr lang="en-GB" sz="1800" dirty="0"/>
              <a:t> that has already been developed rather than write new software.</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15886004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1082488" y="2856407"/>
            <a:ext cx="7356763" cy="619724"/>
          </a:xfrm>
        </p:spPr>
        <p:txBody>
          <a:bodyPr/>
          <a:lstStyle/>
          <a:p>
            <a:r>
              <a:rPr lang="en-US" dirty="0"/>
              <a:t>Software engineering ethics</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8640839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GB" dirty="0"/>
              <a:t>Software engineering ethics</a:t>
            </a:r>
            <a:endParaRPr lang="en-US" dirty="0"/>
          </a:p>
        </p:txBody>
      </p:sp>
      <p:sp>
        <p:nvSpPr>
          <p:cNvPr id="3" name="Text Placeholder 2"/>
          <p:cNvSpPr>
            <a:spLocks noGrp="1"/>
          </p:cNvSpPr>
          <p:nvPr>
            <p:ph type="body" sz="quarter" idx="12"/>
          </p:nvPr>
        </p:nvSpPr>
        <p:spPr>
          <a:xfrm>
            <a:off x="457200" y="1546411"/>
            <a:ext cx="8572498" cy="4255995"/>
          </a:xfrm>
        </p:spPr>
        <p:txBody>
          <a:bodyPr/>
          <a:lstStyle/>
          <a:p>
            <a:r>
              <a:rPr lang="en-GB" dirty="0"/>
              <a:t>Software engineering involves wider responsibilities than simply the application of technical skills.</a:t>
            </a:r>
          </a:p>
          <a:p>
            <a:r>
              <a:rPr lang="en-GB" dirty="0"/>
              <a:t>Software engineers must behave in an honest and ethically responsible way if they are to be respected as professionals.</a:t>
            </a:r>
          </a:p>
          <a:p>
            <a:r>
              <a:rPr lang="en-GB" dirty="0"/>
              <a:t>Ethical behaviour is more than simply upholding the law but involves following a set of principles that are morally correct.</a:t>
            </a:r>
            <a:endParaRPr lang="en-GB"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24033223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GB" dirty="0"/>
              <a:t>Issues of professional responsibility</a:t>
            </a:r>
            <a:endParaRPr lang="en-US" dirty="0"/>
          </a:p>
        </p:txBody>
      </p:sp>
      <p:sp>
        <p:nvSpPr>
          <p:cNvPr id="3" name="Text Placeholder 2"/>
          <p:cNvSpPr>
            <a:spLocks noGrp="1"/>
          </p:cNvSpPr>
          <p:nvPr>
            <p:ph type="body" sz="quarter" idx="12"/>
          </p:nvPr>
        </p:nvSpPr>
        <p:spPr>
          <a:xfrm>
            <a:off x="457200" y="1546411"/>
            <a:ext cx="8572498" cy="4255995"/>
          </a:xfrm>
        </p:spPr>
        <p:txBody>
          <a:bodyPr/>
          <a:lstStyle/>
          <a:p>
            <a:pPr>
              <a:lnSpc>
                <a:spcPct val="90000"/>
              </a:lnSpc>
            </a:pPr>
            <a:r>
              <a:rPr lang="en-GB" dirty="0"/>
              <a:t>Confidentiality </a:t>
            </a:r>
          </a:p>
          <a:p>
            <a:pPr lvl="1"/>
            <a:r>
              <a:rPr lang="en-GB" sz="1800" dirty="0"/>
              <a:t>Engineers should normally </a:t>
            </a:r>
            <a:r>
              <a:rPr lang="en-GB" sz="1800" b="1" dirty="0"/>
              <a:t>respect the confidentiality</a:t>
            </a:r>
            <a:r>
              <a:rPr lang="en-GB" sz="1800" dirty="0"/>
              <a:t> of their employers or clients irrespective of whether or not a formal confidentiality agreement has been signed.</a:t>
            </a:r>
          </a:p>
          <a:p>
            <a:pPr>
              <a:lnSpc>
                <a:spcPct val="90000"/>
              </a:lnSpc>
            </a:pPr>
            <a:r>
              <a:rPr lang="en-GB" dirty="0"/>
              <a:t>Competence </a:t>
            </a:r>
          </a:p>
          <a:p>
            <a:pPr lvl="1"/>
            <a:r>
              <a:rPr lang="en-GB" sz="1800" dirty="0"/>
              <a:t>Engineers </a:t>
            </a:r>
            <a:r>
              <a:rPr lang="en-GB" sz="1800" b="1" dirty="0"/>
              <a:t>should not misrepresent</a:t>
            </a:r>
            <a:r>
              <a:rPr lang="en-GB" sz="1800" dirty="0"/>
              <a:t> their level of </a:t>
            </a:r>
            <a:r>
              <a:rPr lang="en-GB" sz="1800" b="1" dirty="0"/>
              <a:t>competence</a:t>
            </a:r>
            <a:r>
              <a:rPr lang="en-GB" sz="1800" dirty="0"/>
              <a:t>. They should not knowingly accept work which is </a:t>
            </a:r>
            <a:r>
              <a:rPr lang="en-GB" sz="1800" dirty="0" smtClean="0"/>
              <a:t>out</a:t>
            </a:r>
            <a:r>
              <a:rPr lang="lt-LT" sz="1800" dirty="0" smtClean="0"/>
              <a:t> </a:t>
            </a:r>
            <a:r>
              <a:rPr lang="en-GB" sz="1800" dirty="0" smtClean="0"/>
              <a:t>with </a:t>
            </a:r>
            <a:r>
              <a:rPr lang="en-GB" sz="1800" dirty="0"/>
              <a:t>their competence.</a:t>
            </a:r>
            <a:endParaRPr lang="en-GB" sz="1800"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602374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GB" dirty="0"/>
              <a:t>Issues of professional responsibility</a:t>
            </a:r>
            <a:endParaRPr lang="en-US" dirty="0"/>
          </a:p>
        </p:txBody>
      </p:sp>
      <p:sp>
        <p:nvSpPr>
          <p:cNvPr id="3" name="Text Placeholder 2"/>
          <p:cNvSpPr>
            <a:spLocks noGrp="1"/>
          </p:cNvSpPr>
          <p:nvPr>
            <p:ph type="body" sz="quarter" idx="12"/>
          </p:nvPr>
        </p:nvSpPr>
        <p:spPr>
          <a:xfrm>
            <a:off x="457200" y="1546411"/>
            <a:ext cx="8572498" cy="4255995"/>
          </a:xfrm>
        </p:spPr>
        <p:txBody>
          <a:bodyPr/>
          <a:lstStyle/>
          <a:p>
            <a:r>
              <a:rPr lang="en-GB" sz="2400" dirty="0"/>
              <a:t>Intellectual property rights </a:t>
            </a:r>
          </a:p>
          <a:p>
            <a:pPr lvl="1"/>
            <a:r>
              <a:rPr lang="en-GB" sz="1800" dirty="0"/>
              <a:t>Engineers should be aware of local laws governing the use of intellectual property such as patents, copyright, etc. They should be careful to ensure that the intellectual property of employers and clients is protected.</a:t>
            </a:r>
          </a:p>
          <a:p>
            <a:r>
              <a:rPr lang="en-GB" sz="2400" dirty="0"/>
              <a:t>Computer misuse </a:t>
            </a:r>
          </a:p>
          <a:p>
            <a:pPr lvl="1"/>
            <a:r>
              <a:rPr lang="en-GB" sz="1800" dirty="0"/>
              <a:t>Software engineers should not use their technical skills to misuse other people’s computers. Computer misuse ranges from relatively trivial (game playing on an employer’s machine, say) to extremely serious (dissemination of viruses). </a:t>
            </a:r>
            <a:endParaRPr lang="en-GB" sz="1800"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997342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lt-LT" dirty="0" err="1" smtClean="0"/>
              <a:t>What</a:t>
            </a:r>
            <a:r>
              <a:rPr lang="lt-LT" dirty="0" smtClean="0"/>
              <a:t> </a:t>
            </a:r>
            <a:r>
              <a:rPr lang="lt-LT" dirty="0" err="1" smtClean="0"/>
              <a:t>if</a:t>
            </a:r>
            <a:r>
              <a:rPr lang="lt-LT" dirty="0" smtClean="0"/>
              <a:t>...</a:t>
            </a:r>
            <a:endParaRPr lang="en-US" dirty="0"/>
          </a:p>
        </p:txBody>
      </p:sp>
      <p:pic>
        <p:nvPicPr>
          <p:cNvPr id="2" name="UZq4sZz56qM"/>
          <p:cNvPicPr>
            <a:picLocks noRot="1" noChangeAspect="1"/>
          </p:cNvPicPr>
          <p:nvPr>
            <a:videoFile r:link="rId1"/>
          </p:nvPr>
        </p:nvPicPr>
        <p:blipFill>
          <a:blip r:embed="rId4"/>
          <a:stretch>
            <a:fillRect/>
          </a:stretch>
        </p:blipFill>
        <p:spPr>
          <a:xfrm>
            <a:off x="1042147" y="1739714"/>
            <a:ext cx="7330140" cy="4123204"/>
          </a:xfrm>
          <a:prstGeom prst="rect">
            <a:avLst/>
          </a:prstGeom>
        </p:spPr>
      </p:pic>
      <p:pic>
        <p:nvPicPr>
          <p:cNvPr id="4" name="Picture 3"/>
          <p:cNvPicPr>
            <a:picLocks noChangeAspect="1"/>
          </p:cNvPicPr>
          <p:nvPr/>
        </p:nvPicPr>
        <p:blipFill>
          <a:blip r:embed="rId5"/>
          <a:stretch>
            <a:fillRect/>
          </a:stretch>
        </p:blipFill>
        <p:spPr>
          <a:xfrm>
            <a:off x="7356328" y="422490"/>
            <a:ext cx="578659" cy="727234"/>
          </a:xfrm>
          <a:prstGeom prst="rect">
            <a:avLst/>
          </a:prstGeom>
        </p:spPr>
      </p:pic>
    </p:spTree>
    <p:extLst>
      <p:ext uri="{BB962C8B-B14F-4D97-AF65-F5344CB8AC3E}">
        <p14:creationId xmlns:p14="http://schemas.microsoft.com/office/powerpoint/2010/main" val="21655469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GB" dirty="0"/>
              <a:t>ACM/IEEE Code of Ethics</a:t>
            </a:r>
            <a:endParaRPr lang="en-US" dirty="0"/>
          </a:p>
        </p:txBody>
      </p:sp>
      <p:sp>
        <p:nvSpPr>
          <p:cNvPr id="3" name="Text Placeholder 2"/>
          <p:cNvSpPr>
            <a:spLocks noGrp="1"/>
          </p:cNvSpPr>
          <p:nvPr>
            <p:ph type="body" sz="quarter" idx="12"/>
          </p:nvPr>
        </p:nvSpPr>
        <p:spPr>
          <a:xfrm>
            <a:off x="457200" y="1546411"/>
            <a:ext cx="8572498" cy="4255995"/>
          </a:xfrm>
        </p:spPr>
        <p:txBody>
          <a:bodyPr/>
          <a:lstStyle/>
          <a:p>
            <a:pPr>
              <a:lnSpc>
                <a:spcPct val="90000"/>
              </a:lnSpc>
            </a:pPr>
            <a:r>
              <a:rPr lang="en-GB" sz="2400" dirty="0"/>
              <a:t>The professional societies in the US have cooperated to produce a code of ethical practice.</a:t>
            </a:r>
          </a:p>
          <a:p>
            <a:pPr>
              <a:lnSpc>
                <a:spcPct val="90000"/>
              </a:lnSpc>
            </a:pPr>
            <a:r>
              <a:rPr lang="en-GB" sz="2400" dirty="0"/>
              <a:t>Members of these organisations sign up to the code of practice when they join.</a:t>
            </a:r>
          </a:p>
          <a:p>
            <a:pPr>
              <a:lnSpc>
                <a:spcPct val="90000"/>
              </a:lnSpc>
            </a:pPr>
            <a:r>
              <a:rPr lang="en-GB" sz="2400" dirty="0"/>
              <a:t>The Code contains </a:t>
            </a:r>
            <a:r>
              <a:rPr lang="en-GB" sz="2400" b="1" dirty="0"/>
              <a:t>eight Principles </a:t>
            </a:r>
            <a:r>
              <a:rPr lang="en-GB" sz="2400" dirty="0"/>
              <a:t>related to the behaviour of and decisions made by professional software engineers, including practitioners, educators, managers, supervisors and policy makers, as well as trainees and students of the profession. </a:t>
            </a:r>
            <a:endParaRPr lang="en-GB" sz="2400"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20608758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GB" dirty="0"/>
              <a:t>ACM/IEEE Code of Ethics</a:t>
            </a:r>
            <a:endParaRPr lang="en-US" dirty="0"/>
          </a:p>
        </p:txBody>
      </p:sp>
      <p:sp>
        <p:nvSpPr>
          <p:cNvPr id="5" name="TextBox 4"/>
          <p:cNvSpPr txBox="1"/>
          <p:nvPr/>
        </p:nvSpPr>
        <p:spPr>
          <a:xfrm>
            <a:off x="457200" y="1461553"/>
            <a:ext cx="8461312" cy="4231927"/>
          </a:xfrm>
          <a:prstGeom prst="rect">
            <a:avLst/>
          </a:prstGeom>
          <a:solidFill>
            <a:srgbClr val="FFFF00">
              <a:alpha val="34000"/>
            </a:srgbClr>
          </a:solidFill>
        </p:spPr>
        <p:txBody>
          <a:bodyPr wrap="square" rtlCol="0">
            <a:spAutoFit/>
          </a:bodyPr>
          <a:lstStyle/>
          <a:p>
            <a:r>
              <a:rPr lang="en-US" sz="1600" b="1" dirty="0" smtClean="0"/>
              <a:t>Software Engineering Code of Ethics and Professional Practice</a:t>
            </a:r>
          </a:p>
          <a:p>
            <a:endParaRPr lang="en-GB" sz="1600" dirty="0" smtClean="0"/>
          </a:p>
          <a:p>
            <a:r>
              <a:rPr lang="en-US" sz="1600" dirty="0" smtClean="0"/>
              <a:t>ACM/IEEE-CS Joint Task Force on Software Engineering Ethics and Professional Practices</a:t>
            </a:r>
          </a:p>
          <a:p>
            <a:r>
              <a:rPr lang="en-US" sz="1600" b="1" dirty="0" smtClean="0"/>
              <a:t> </a:t>
            </a:r>
            <a:endParaRPr lang="en-GB" sz="1600" dirty="0" smtClean="0"/>
          </a:p>
          <a:p>
            <a:r>
              <a:rPr lang="en-US" sz="1600" b="1" dirty="0" smtClean="0"/>
              <a:t>PREAMBLE</a:t>
            </a:r>
            <a:endParaRPr lang="en-GB" sz="1600" dirty="0" smtClean="0"/>
          </a:p>
          <a:p>
            <a:pPr>
              <a:spcAft>
                <a:spcPts val="600"/>
              </a:spcAft>
            </a:pPr>
            <a:r>
              <a:rPr lang="en-US" sz="1600" dirty="0" smtClean="0"/>
              <a:t>The short version of the code summarizes aspirations at a high level of the abstraction; the clauses that are included in the full version give examples and details of how these aspirations change the way we act as software engineering professionals. Without the aspirations, the details can become legalistic and tedious; without the details, the aspirations can become high sounding but empty; together, the aspirations and the details form a cohesive code.</a:t>
            </a:r>
            <a:endParaRPr lang="en-GB" sz="1600" dirty="0" smtClean="0"/>
          </a:p>
          <a:p>
            <a:r>
              <a:rPr lang="en-US" sz="1600" dirty="0" smtClean="0"/>
              <a:t>Software engineers shall commit themselves to making the analysis, specification, design, development, testing and maintenance of software a beneficial and respected profession. In accordance with their commitment to the health, safety and welfare of the public, software engineers shall adhere to the following Eight Principles:</a:t>
            </a:r>
            <a:endParaRPr lang="en-GB" sz="1600" dirty="0" smtClean="0"/>
          </a:p>
          <a:p>
            <a:r>
              <a:rPr lang="en-US" sz="1200" dirty="0" smtClean="0"/>
              <a:t> </a:t>
            </a:r>
            <a:endParaRPr lang="en-GB" sz="1200" dirty="0" smtClean="0"/>
          </a:p>
          <a:p>
            <a:endParaRPr lang="en-US" sz="1200"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6776005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GB" dirty="0"/>
              <a:t>ACM/IEEE Code of Ethics</a:t>
            </a:r>
            <a:endParaRPr lang="en-US" dirty="0"/>
          </a:p>
        </p:txBody>
      </p:sp>
      <p:sp>
        <p:nvSpPr>
          <p:cNvPr id="4" name="TextBox 3"/>
          <p:cNvSpPr txBox="1"/>
          <p:nvPr/>
        </p:nvSpPr>
        <p:spPr>
          <a:xfrm>
            <a:off x="457200" y="1441382"/>
            <a:ext cx="8461312" cy="4770537"/>
          </a:xfrm>
          <a:prstGeom prst="rect">
            <a:avLst/>
          </a:prstGeom>
          <a:solidFill>
            <a:srgbClr val="FFFF00">
              <a:alpha val="34000"/>
            </a:srgbClr>
          </a:solidFill>
        </p:spPr>
        <p:txBody>
          <a:bodyPr wrap="square" rtlCol="0">
            <a:spAutoFit/>
          </a:bodyPr>
          <a:lstStyle/>
          <a:p>
            <a:r>
              <a:rPr lang="en-US" sz="1200" dirty="0" smtClean="0"/>
              <a:t> </a:t>
            </a:r>
            <a:endParaRPr lang="en-GB" sz="1200" dirty="0" smtClean="0"/>
          </a:p>
          <a:p>
            <a:pPr>
              <a:spcAft>
                <a:spcPts val="600"/>
              </a:spcAft>
            </a:pPr>
            <a:r>
              <a:rPr lang="en-US" sz="1600" dirty="0" smtClean="0"/>
              <a:t>1. PUBLIC - Software engineers shall act consistently with the public interest.</a:t>
            </a:r>
            <a:endParaRPr lang="en-GB" sz="1600" dirty="0" smtClean="0"/>
          </a:p>
          <a:p>
            <a:pPr>
              <a:spcAft>
                <a:spcPts val="600"/>
              </a:spcAft>
            </a:pPr>
            <a:r>
              <a:rPr lang="en-GB" sz="1600" dirty="0" smtClean="0"/>
              <a:t>2. CLIENT AND EMPLOYER - Software engineers shall act in a manner that is in the best interests of their client and employer consistent with the public interest.</a:t>
            </a:r>
          </a:p>
          <a:p>
            <a:pPr>
              <a:spcAft>
                <a:spcPts val="600"/>
              </a:spcAft>
            </a:pPr>
            <a:r>
              <a:rPr lang="en-US" sz="1600" dirty="0" smtClean="0"/>
              <a:t>3. PRODUCT - Software engineers shall ensure that their products and related modifications meet the highest professional standards possible.</a:t>
            </a:r>
            <a:endParaRPr lang="en-GB" sz="1600" dirty="0" smtClean="0"/>
          </a:p>
          <a:p>
            <a:pPr>
              <a:spcAft>
                <a:spcPts val="600"/>
              </a:spcAft>
            </a:pPr>
            <a:r>
              <a:rPr lang="en-US" sz="1600" dirty="0" smtClean="0"/>
              <a:t>4. JUDGMENT - Software engineers shall maintain integrity and independence in their professional judgment.</a:t>
            </a:r>
            <a:endParaRPr lang="en-GB" sz="1600" dirty="0" smtClean="0"/>
          </a:p>
          <a:p>
            <a:pPr>
              <a:spcAft>
                <a:spcPts val="600"/>
              </a:spcAft>
            </a:pPr>
            <a:r>
              <a:rPr lang="en-US" sz="1600" dirty="0" smtClean="0"/>
              <a:t>5. MANAGEMENT - Software engineering managers and leaders shall subscribe to and promote an ethical approach to the management of software development and maintenance.</a:t>
            </a:r>
            <a:endParaRPr lang="en-GB" sz="1600" dirty="0" smtClean="0"/>
          </a:p>
          <a:p>
            <a:pPr>
              <a:spcAft>
                <a:spcPts val="600"/>
              </a:spcAft>
            </a:pPr>
            <a:r>
              <a:rPr lang="en-US" sz="1600" dirty="0" smtClean="0"/>
              <a:t>6. PROFESSION - Software engineers shall advance the integrity and reputation of the profession consistent with the public interest.</a:t>
            </a:r>
            <a:endParaRPr lang="en-GB" sz="1600" dirty="0" smtClean="0"/>
          </a:p>
          <a:p>
            <a:pPr>
              <a:spcAft>
                <a:spcPts val="600"/>
              </a:spcAft>
            </a:pPr>
            <a:r>
              <a:rPr lang="en-US" sz="1600" dirty="0" smtClean="0"/>
              <a:t>7. COLLEAGUES - Software engineers shall be fair to and supportive of their colleagues.</a:t>
            </a:r>
            <a:endParaRPr lang="en-GB" sz="1600" dirty="0" smtClean="0"/>
          </a:p>
          <a:p>
            <a:pPr>
              <a:spcAft>
                <a:spcPts val="600"/>
              </a:spcAft>
            </a:pPr>
            <a:r>
              <a:rPr lang="en-US" sz="1600" dirty="0" smtClean="0"/>
              <a:t>8. SELF - Software engineers shall participate in lifelong learning regarding the practice of their profession and shall promote an ethical approach to the practice of the profession.</a:t>
            </a:r>
          </a:p>
          <a:p>
            <a:endParaRPr lang="en-US" sz="1200"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30906628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1082488" y="2856407"/>
            <a:ext cx="7356763" cy="619724"/>
          </a:xfrm>
        </p:spPr>
        <p:txBody>
          <a:bodyPr/>
          <a:lstStyle/>
          <a:p>
            <a:r>
              <a:rPr lang="lt-LT" dirty="0" err="1" smtClean="0"/>
              <a:t>Key</a:t>
            </a:r>
            <a:r>
              <a:rPr lang="lt-LT" dirty="0" smtClean="0"/>
              <a:t> </a:t>
            </a:r>
            <a:r>
              <a:rPr lang="lt-LT" dirty="0" err="1" smtClean="0"/>
              <a:t>points</a:t>
            </a:r>
            <a:endParaRPr lang="en-US"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32698780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lt-LT" dirty="0" err="1" smtClean="0"/>
              <a:t>Key</a:t>
            </a:r>
            <a:r>
              <a:rPr lang="lt-LT" dirty="0" smtClean="0"/>
              <a:t> </a:t>
            </a:r>
            <a:r>
              <a:rPr lang="lt-LT" dirty="0" err="1" smtClean="0"/>
              <a:t>points</a:t>
            </a:r>
            <a:endParaRPr lang="en-US" dirty="0"/>
          </a:p>
        </p:txBody>
      </p:sp>
      <p:sp>
        <p:nvSpPr>
          <p:cNvPr id="3" name="Text Placeholder 2"/>
          <p:cNvSpPr>
            <a:spLocks noGrp="1"/>
          </p:cNvSpPr>
          <p:nvPr>
            <p:ph type="body" sz="quarter" idx="12"/>
          </p:nvPr>
        </p:nvSpPr>
        <p:spPr>
          <a:xfrm>
            <a:off x="457200" y="1546411"/>
            <a:ext cx="8572498" cy="4255995"/>
          </a:xfrm>
        </p:spPr>
        <p:txBody>
          <a:bodyPr/>
          <a:lstStyle/>
          <a:p>
            <a:r>
              <a:rPr lang="en-GB" sz="2400" dirty="0"/>
              <a:t>Software engineering is an engineering discipline that is concerned with all aspects of software production.</a:t>
            </a:r>
          </a:p>
          <a:p>
            <a:r>
              <a:rPr lang="en-GB" sz="2400" dirty="0"/>
              <a:t>Essential software product attributes are maintainability, dependability and security, efficiency and acceptability.</a:t>
            </a:r>
          </a:p>
          <a:p>
            <a:r>
              <a:rPr lang="en-GB" sz="2400" dirty="0"/>
              <a:t>The high-level activities of specification, development, validation and evolution are part of all software processes.</a:t>
            </a:r>
          </a:p>
          <a:p>
            <a:r>
              <a:rPr lang="en-GB" sz="2400" dirty="0"/>
              <a:t>The fundamental notions of software engineering are universally applicable to all types of system development.  </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14009185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lt-LT" dirty="0" err="1" smtClean="0"/>
              <a:t>Key</a:t>
            </a:r>
            <a:r>
              <a:rPr lang="lt-LT" dirty="0" smtClean="0"/>
              <a:t> </a:t>
            </a:r>
            <a:r>
              <a:rPr lang="lt-LT" dirty="0" err="1" smtClean="0"/>
              <a:t>points</a:t>
            </a:r>
            <a:endParaRPr lang="en-US" dirty="0"/>
          </a:p>
        </p:txBody>
      </p:sp>
      <p:sp>
        <p:nvSpPr>
          <p:cNvPr id="3" name="Text Placeholder 2"/>
          <p:cNvSpPr>
            <a:spLocks noGrp="1"/>
          </p:cNvSpPr>
          <p:nvPr>
            <p:ph type="body" sz="quarter" idx="12"/>
          </p:nvPr>
        </p:nvSpPr>
        <p:spPr>
          <a:xfrm>
            <a:off x="457200" y="1546411"/>
            <a:ext cx="8572498" cy="4255995"/>
          </a:xfrm>
        </p:spPr>
        <p:txBody>
          <a:bodyPr/>
          <a:lstStyle/>
          <a:p>
            <a:r>
              <a:rPr lang="en-GB" sz="2400" dirty="0"/>
              <a:t>There are many different types of system and each requires appropriate software engineering tools and techniques for their development. </a:t>
            </a:r>
          </a:p>
          <a:p>
            <a:r>
              <a:rPr lang="en-GB" sz="2400" dirty="0"/>
              <a:t>The fundamental ideas of software engineering are applicable to all types of software system. </a:t>
            </a:r>
          </a:p>
          <a:p>
            <a:r>
              <a:rPr lang="en-GB" sz="2400" dirty="0"/>
              <a:t>Software engineers have responsibilities to the engineering profession and society. They should not simply be concerned with technical issues.</a:t>
            </a:r>
          </a:p>
          <a:p>
            <a:r>
              <a:rPr lang="en-GB" sz="2400" dirty="0"/>
              <a:t>Professional societies publish codes of conduct which set out the standards of behaviour expected of their members.</a:t>
            </a:r>
            <a:endParaRPr lang="en-GB" sz="2400"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8859390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lt-LT" dirty="0" err="1" smtClean="0"/>
              <a:t>Let‘s</a:t>
            </a:r>
            <a:r>
              <a:rPr lang="lt-LT" dirty="0" smtClean="0"/>
              <a:t> </a:t>
            </a:r>
            <a:r>
              <a:rPr lang="lt-LT" dirty="0" err="1" smtClean="0"/>
              <a:t>play</a:t>
            </a:r>
            <a:r>
              <a:rPr lang="lt-LT" dirty="0" smtClean="0"/>
              <a:t>...</a:t>
            </a:r>
            <a:endParaRPr lang="en-US" dirty="0"/>
          </a:p>
        </p:txBody>
      </p:sp>
      <p:pic>
        <p:nvPicPr>
          <p:cNvPr id="4" name="Picture 3"/>
          <p:cNvPicPr>
            <a:picLocks noChangeAspect="1"/>
          </p:cNvPicPr>
          <p:nvPr/>
        </p:nvPicPr>
        <p:blipFill>
          <a:blip r:embed="rId3"/>
          <a:stretch>
            <a:fillRect/>
          </a:stretch>
        </p:blipFill>
        <p:spPr>
          <a:xfrm>
            <a:off x="7356328" y="422490"/>
            <a:ext cx="578659" cy="727234"/>
          </a:xfrm>
          <a:prstGeom prst="rect">
            <a:avLst/>
          </a:prstGeom>
        </p:spPr>
      </p:pic>
      <p:sp>
        <p:nvSpPr>
          <p:cNvPr id="5" name="TextBox 4"/>
          <p:cNvSpPr txBox="1"/>
          <p:nvPr/>
        </p:nvSpPr>
        <p:spPr>
          <a:xfrm>
            <a:off x="1640541" y="2958353"/>
            <a:ext cx="3256854" cy="707886"/>
          </a:xfrm>
          <a:prstGeom prst="rect">
            <a:avLst/>
          </a:prstGeom>
          <a:noFill/>
        </p:spPr>
        <p:txBody>
          <a:bodyPr wrap="none" rtlCol="0">
            <a:spAutoFit/>
          </a:bodyPr>
          <a:lstStyle/>
          <a:p>
            <a:r>
              <a:rPr lang="lt-LT" sz="4000" dirty="0" smtClean="0"/>
              <a:t>www.kahoot.it</a:t>
            </a:r>
            <a:endParaRPr lang="en-US" sz="4000" dirty="0"/>
          </a:p>
        </p:txBody>
      </p:sp>
    </p:spTree>
    <p:extLst>
      <p:ext uri="{BB962C8B-B14F-4D97-AF65-F5344CB8AC3E}">
        <p14:creationId xmlns:p14="http://schemas.microsoft.com/office/powerpoint/2010/main" val="4241510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a:spLocks noGrp="1"/>
          </p:cNvSpPr>
          <p:nvPr>
            <p:ph type="body" sz="quarter" idx="12"/>
          </p:nvPr>
        </p:nvSpPr>
        <p:spPr>
          <a:xfrm>
            <a:off x="457202" y="1479176"/>
            <a:ext cx="8226909" cy="4518213"/>
          </a:xfrm>
        </p:spPr>
        <p:txBody>
          <a:bodyPr/>
          <a:lstStyle/>
          <a:p>
            <a:pPr marL="457200" indent="-457200">
              <a:buFont typeface="+mj-lt"/>
              <a:buAutoNum type="arabicPeriod"/>
            </a:pPr>
            <a:r>
              <a:rPr lang="lt-LT" dirty="0" err="1" smtClean="0"/>
              <a:t>Software</a:t>
            </a:r>
            <a:r>
              <a:rPr lang="lt-LT" dirty="0" smtClean="0"/>
              <a:t> </a:t>
            </a:r>
            <a:r>
              <a:rPr lang="lt-LT" dirty="0" err="1" smtClean="0"/>
              <a:t>processes</a:t>
            </a:r>
            <a:endParaRPr lang="lt-LT" dirty="0"/>
          </a:p>
          <a:p>
            <a:pPr marL="457200" indent="-457200">
              <a:buFont typeface="+mj-lt"/>
              <a:buAutoNum type="arabicPeriod"/>
            </a:pPr>
            <a:r>
              <a:rPr lang="lt-LT" dirty="0" err="1" smtClean="0"/>
              <a:t>Agile</a:t>
            </a:r>
            <a:r>
              <a:rPr lang="lt-LT" dirty="0" smtClean="0"/>
              <a:t> </a:t>
            </a:r>
            <a:r>
              <a:rPr lang="lt-LT" dirty="0" err="1" smtClean="0"/>
              <a:t>software</a:t>
            </a:r>
            <a:r>
              <a:rPr lang="lt-LT" dirty="0" smtClean="0"/>
              <a:t> </a:t>
            </a:r>
            <a:r>
              <a:rPr lang="lt-LT" dirty="0" err="1" smtClean="0"/>
              <a:t>development</a:t>
            </a:r>
            <a:endParaRPr lang="lt-LT" dirty="0"/>
          </a:p>
          <a:p>
            <a:pPr marL="457200" indent="-457200">
              <a:buFont typeface="+mj-lt"/>
              <a:buAutoNum type="arabicPeriod"/>
            </a:pPr>
            <a:r>
              <a:rPr lang="lt-LT" dirty="0" err="1" smtClean="0"/>
              <a:t>Requirements</a:t>
            </a:r>
            <a:r>
              <a:rPr lang="lt-LT" dirty="0" smtClean="0"/>
              <a:t> </a:t>
            </a:r>
            <a:r>
              <a:rPr lang="lt-LT" dirty="0" err="1" smtClean="0"/>
              <a:t>engineering</a:t>
            </a:r>
            <a:endParaRPr lang="lt-LT" dirty="0" smtClean="0"/>
          </a:p>
          <a:p>
            <a:pPr marL="457200" indent="-457200">
              <a:buFont typeface="+mj-lt"/>
              <a:buAutoNum type="arabicPeriod"/>
            </a:pPr>
            <a:r>
              <a:rPr lang="lt-LT" dirty="0" smtClean="0"/>
              <a:t>System </a:t>
            </a:r>
            <a:r>
              <a:rPr lang="lt-LT" dirty="0" err="1" smtClean="0"/>
              <a:t>modeling</a:t>
            </a:r>
            <a:endParaRPr lang="lt-LT" dirty="0" smtClean="0"/>
          </a:p>
          <a:p>
            <a:pPr marL="457200" indent="-457200">
              <a:buFont typeface="+mj-lt"/>
              <a:buAutoNum type="arabicPeriod"/>
            </a:pPr>
            <a:r>
              <a:rPr lang="lt-LT" dirty="0" err="1" smtClean="0"/>
              <a:t>Architectural</a:t>
            </a:r>
            <a:r>
              <a:rPr lang="lt-LT" dirty="0" smtClean="0"/>
              <a:t> </a:t>
            </a:r>
            <a:r>
              <a:rPr lang="lt-LT" dirty="0" err="1" smtClean="0"/>
              <a:t>design</a:t>
            </a:r>
            <a:endParaRPr lang="lt-LT" dirty="0" smtClean="0"/>
          </a:p>
          <a:p>
            <a:pPr marL="457200" indent="-457200">
              <a:buFont typeface="+mj-lt"/>
              <a:buAutoNum type="arabicPeriod"/>
            </a:pPr>
            <a:r>
              <a:rPr lang="lt-LT" dirty="0" err="1" smtClean="0"/>
              <a:t>Software</a:t>
            </a:r>
            <a:r>
              <a:rPr lang="lt-LT" dirty="0" smtClean="0"/>
              <a:t> </a:t>
            </a:r>
            <a:r>
              <a:rPr lang="lt-LT" dirty="0" err="1" smtClean="0"/>
              <a:t>quality</a:t>
            </a:r>
            <a:r>
              <a:rPr lang="lt-LT" dirty="0" smtClean="0"/>
              <a:t> </a:t>
            </a:r>
            <a:r>
              <a:rPr lang="lt-LT" dirty="0" err="1" smtClean="0"/>
              <a:t>and</a:t>
            </a:r>
            <a:r>
              <a:rPr lang="lt-LT" dirty="0" smtClean="0"/>
              <a:t> </a:t>
            </a:r>
            <a:r>
              <a:rPr lang="lt-LT" dirty="0" err="1" smtClean="0"/>
              <a:t>testing</a:t>
            </a:r>
            <a:endParaRPr lang="lt-LT" dirty="0"/>
          </a:p>
          <a:p>
            <a:pPr marL="457200" indent="-457200">
              <a:buFont typeface="+mj-lt"/>
              <a:buAutoNum type="arabicPeriod"/>
            </a:pPr>
            <a:r>
              <a:rPr lang="lt-LT" dirty="0" err="1" smtClean="0"/>
              <a:t>Software</a:t>
            </a:r>
            <a:r>
              <a:rPr lang="lt-LT" dirty="0" smtClean="0"/>
              <a:t> </a:t>
            </a:r>
            <a:r>
              <a:rPr lang="lt-LT" dirty="0" err="1" smtClean="0"/>
              <a:t>evolution</a:t>
            </a:r>
            <a:endParaRPr lang="lt-LT" dirty="0" smtClean="0"/>
          </a:p>
          <a:p>
            <a:pPr marL="457200" indent="-457200">
              <a:buFont typeface="+mj-lt"/>
              <a:buAutoNum type="arabicPeriod"/>
            </a:pPr>
            <a:r>
              <a:rPr lang="lt-LT" dirty="0" err="1" smtClean="0"/>
              <a:t>Dependability</a:t>
            </a:r>
            <a:r>
              <a:rPr lang="lt-LT" dirty="0" smtClean="0"/>
              <a:t> </a:t>
            </a:r>
            <a:r>
              <a:rPr lang="lt-LT" dirty="0" err="1" smtClean="0"/>
              <a:t>and</a:t>
            </a:r>
            <a:r>
              <a:rPr lang="lt-LT" dirty="0" smtClean="0"/>
              <a:t> </a:t>
            </a:r>
            <a:r>
              <a:rPr lang="lt-LT" dirty="0" err="1" smtClean="0"/>
              <a:t>security</a:t>
            </a:r>
            <a:endParaRPr lang="lt-LT" dirty="0" smtClean="0"/>
          </a:p>
          <a:p>
            <a:pPr marL="457200" indent="-457200">
              <a:buFont typeface="+mj-lt"/>
              <a:buAutoNum type="arabicPeriod"/>
            </a:pPr>
            <a:r>
              <a:rPr lang="lt-LT" dirty="0" smtClean="0"/>
              <a:t>Project </a:t>
            </a:r>
            <a:r>
              <a:rPr lang="lt-LT" dirty="0" err="1" smtClean="0"/>
              <a:t>planing</a:t>
            </a:r>
            <a:r>
              <a:rPr lang="lt-LT" dirty="0" smtClean="0"/>
              <a:t> </a:t>
            </a:r>
            <a:r>
              <a:rPr lang="lt-LT" dirty="0" err="1" smtClean="0"/>
              <a:t>and</a:t>
            </a:r>
            <a:r>
              <a:rPr lang="lt-LT" dirty="0" smtClean="0"/>
              <a:t> </a:t>
            </a:r>
            <a:r>
              <a:rPr lang="lt-LT" dirty="0" err="1" smtClean="0"/>
              <a:t>management</a:t>
            </a:r>
            <a:endParaRPr lang="lt-LT" dirty="0" smtClean="0"/>
          </a:p>
          <a:p>
            <a:pPr marL="457200" indent="-457200">
              <a:buFont typeface="+mj-lt"/>
              <a:buAutoNum type="arabicPeriod"/>
            </a:pPr>
            <a:r>
              <a:rPr lang="lt-LT" dirty="0" err="1" smtClean="0"/>
              <a:t>Other</a:t>
            </a:r>
            <a:r>
              <a:rPr lang="lt-LT" dirty="0" smtClean="0"/>
              <a:t> </a:t>
            </a:r>
            <a:r>
              <a:rPr lang="lt-LT" dirty="0" err="1" smtClean="0"/>
              <a:t>Software</a:t>
            </a:r>
            <a:r>
              <a:rPr lang="lt-LT" dirty="0" smtClean="0"/>
              <a:t> </a:t>
            </a:r>
            <a:r>
              <a:rPr lang="lt-LT" dirty="0" err="1" smtClean="0"/>
              <a:t>Engineering</a:t>
            </a:r>
            <a:r>
              <a:rPr lang="lt-LT" dirty="0" smtClean="0"/>
              <a:t> </a:t>
            </a:r>
            <a:r>
              <a:rPr lang="lt-LT" dirty="0" err="1" smtClean="0"/>
              <a:t>topics</a:t>
            </a:r>
            <a:endParaRPr lang="lt-LT" dirty="0"/>
          </a:p>
          <a:p>
            <a:endParaRPr lang="en-US" dirty="0"/>
          </a:p>
        </p:txBody>
      </p:sp>
      <p:sp>
        <p:nvSpPr>
          <p:cNvPr id="3" name="Text Placeholder 2"/>
          <p:cNvSpPr>
            <a:spLocks noGrp="1"/>
          </p:cNvSpPr>
          <p:nvPr>
            <p:ph type="body" sz="quarter" idx="13"/>
          </p:nvPr>
        </p:nvSpPr>
        <p:spPr/>
        <p:txBody>
          <a:bodyPr/>
          <a:lstStyle/>
          <a:p>
            <a:r>
              <a:rPr lang="lt-LT" dirty="0" err="1" smtClean="0"/>
              <a:t>Course</a:t>
            </a:r>
            <a:r>
              <a:rPr lang="lt-LT" dirty="0" smtClean="0"/>
              <a:t> </a:t>
            </a:r>
            <a:r>
              <a:rPr lang="lt-LT" dirty="0" err="1" smtClean="0"/>
              <a:t>topics</a:t>
            </a:r>
            <a:endParaRPr lang="en-US" dirty="0"/>
          </a:p>
        </p:txBody>
      </p:sp>
      <p:pic>
        <p:nvPicPr>
          <p:cNvPr id="5" name="Picture 4"/>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548303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fade">
                                      <p:cBhvr>
                                        <p:cTn id="5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Topics </a:t>
            </a:r>
            <a:r>
              <a:rPr lang="en-US" dirty="0" smtClean="0"/>
              <a:t>covered</a:t>
            </a:r>
            <a:r>
              <a:rPr lang="lt-LT" dirty="0" smtClean="0"/>
              <a:t> </a:t>
            </a:r>
            <a:r>
              <a:rPr lang="lt-LT" dirty="0" err="1" smtClean="0"/>
              <a:t>in</a:t>
            </a:r>
            <a:r>
              <a:rPr lang="lt-LT" dirty="0" smtClean="0"/>
              <a:t> </a:t>
            </a:r>
            <a:r>
              <a:rPr lang="lt-LT" dirty="0" err="1" smtClean="0"/>
              <a:t>this</a:t>
            </a:r>
            <a:r>
              <a:rPr lang="lt-LT" dirty="0" smtClean="0"/>
              <a:t> </a:t>
            </a:r>
            <a:r>
              <a:rPr lang="lt-LT" dirty="0" err="1" smtClean="0"/>
              <a:t>lecture</a:t>
            </a:r>
            <a:endParaRPr lang="en-US" dirty="0"/>
          </a:p>
        </p:txBody>
      </p:sp>
      <p:sp>
        <p:nvSpPr>
          <p:cNvPr id="3" name="Text Placeholder 2"/>
          <p:cNvSpPr>
            <a:spLocks noGrp="1"/>
          </p:cNvSpPr>
          <p:nvPr>
            <p:ph type="body" sz="quarter" idx="12"/>
          </p:nvPr>
        </p:nvSpPr>
        <p:spPr>
          <a:xfrm>
            <a:off x="457202" y="1721224"/>
            <a:ext cx="8226909" cy="4276165"/>
          </a:xfrm>
        </p:spPr>
        <p:txBody>
          <a:bodyPr/>
          <a:lstStyle/>
          <a:p>
            <a:r>
              <a:rPr lang="en-US" dirty="0"/>
              <a:t>Professional software development</a:t>
            </a:r>
          </a:p>
          <a:p>
            <a:pPr lvl="1"/>
            <a:r>
              <a:rPr lang="en-US" dirty="0"/>
              <a:t>What is meant by software engineering.</a:t>
            </a:r>
          </a:p>
          <a:p>
            <a:r>
              <a:rPr lang="en-US" dirty="0"/>
              <a:t>Software engineering ethics</a:t>
            </a:r>
          </a:p>
          <a:p>
            <a:pPr lvl="1"/>
            <a:r>
              <a:rPr lang="en-US" dirty="0"/>
              <a:t>A brief introduction to ethical issues that affect software engineering.</a:t>
            </a:r>
          </a:p>
          <a:p>
            <a:endParaRPr lang="en-US"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4018802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Software engineering</a:t>
            </a:r>
            <a:endParaRPr lang="en-US" dirty="0"/>
          </a:p>
        </p:txBody>
      </p:sp>
      <p:sp>
        <p:nvSpPr>
          <p:cNvPr id="3" name="Text Placeholder 2"/>
          <p:cNvSpPr>
            <a:spLocks noGrp="1"/>
          </p:cNvSpPr>
          <p:nvPr>
            <p:ph type="body" sz="quarter" idx="12"/>
          </p:nvPr>
        </p:nvSpPr>
        <p:spPr>
          <a:xfrm>
            <a:off x="457202" y="1721224"/>
            <a:ext cx="8226909" cy="4276165"/>
          </a:xfrm>
        </p:spPr>
        <p:txBody>
          <a:bodyPr/>
          <a:lstStyle/>
          <a:p>
            <a:r>
              <a:rPr lang="en-GB" dirty="0"/>
              <a:t>The economies of ALL developed nations are </a:t>
            </a:r>
            <a:r>
              <a:rPr lang="en-GB" dirty="0" smtClean="0"/>
              <a:t>dependent </a:t>
            </a:r>
            <a:r>
              <a:rPr lang="en-GB" dirty="0"/>
              <a:t>on software.</a:t>
            </a:r>
          </a:p>
          <a:p>
            <a:r>
              <a:rPr lang="en-GB" dirty="0"/>
              <a:t>More and more systems are software controlled</a:t>
            </a:r>
          </a:p>
          <a:p>
            <a:r>
              <a:rPr lang="en-GB" dirty="0"/>
              <a:t>Software engineering is concerned with theories, methods and tools for professional software development.</a:t>
            </a:r>
          </a:p>
          <a:p>
            <a:r>
              <a:rPr lang="en-GB" dirty="0"/>
              <a:t>Expenditure on software represents a </a:t>
            </a:r>
            <a:r>
              <a:rPr lang="en-GB" dirty="0" smtClean="0"/>
              <a:t>significant </a:t>
            </a:r>
            <a:r>
              <a:rPr lang="en-GB" dirty="0"/>
              <a:t>fraction of GNP in all developed countries.</a:t>
            </a:r>
            <a:endParaRPr lang="en-GB"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4092314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Software costs</a:t>
            </a:r>
            <a:endParaRPr lang="en-US" dirty="0"/>
          </a:p>
        </p:txBody>
      </p:sp>
      <p:sp>
        <p:nvSpPr>
          <p:cNvPr id="3" name="Text Placeholder 2"/>
          <p:cNvSpPr>
            <a:spLocks noGrp="1"/>
          </p:cNvSpPr>
          <p:nvPr>
            <p:ph type="body" sz="quarter" idx="12"/>
          </p:nvPr>
        </p:nvSpPr>
        <p:spPr>
          <a:xfrm>
            <a:off x="457202" y="1721224"/>
            <a:ext cx="8226909" cy="4276165"/>
          </a:xfrm>
        </p:spPr>
        <p:txBody>
          <a:bodyPr/>
          <a:lstStyle/>
          <a:p>
            <a:r>
              <a:rPr lang="en-GB" dirty="0"/>
              <a:t>Software costs often dominate computer system costs. The costs of software on a PC are often greater than the hardware cost.</a:t>
            </a:r>
          </a:p>
          <a:p>
            <a:r>
              <a:rPr lang="en-GB" dirty="0"/>
              <a:t>Software costs more to maintain than it does to develop. For systems with a long life, maintenance costs may be several times development costs.</a:t>
            </a:r>
          </a:p>
          <a:p>
            <a:r>
              <a:rPr lang="en-GB" dirty="0"/>
              <a:t>Software engineering is concerned with </a:t>
            </a:r>
            <a:r>
              <a:rPr lang="en-GB" b="1" dirty="0"/>
              <a:t>cost-effective</a:t>
            </a:r>
            <a:r>
              <a:rPr lang="en-GB" dirty="0"/>
              <a:t> software development.</a:t>
            </a:r>
            <a:endParaRPr lang="en-GB"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980924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Software project failure</a:t>
            </a:r>
          </a:p>
        </p:txBody>
      </p:sp>
      <p:sp>
        <p:nvSpPr>
          <p:cNvPr id="3" name="Text Placeholder 2"/>
          <p:cNvSpPr>
            <a:spLocks noGrp="1"/>
          </p:cNvSpPr>
          <p:nvPr>
            <p:ph type="body" sz="quarter" idx="12"/>
          </p:nvPr>
        </p:nvSpPr>
        <p:spPr>
          <a:xfrm>
            <a:off x="457202" y="1270748"/>
            <a:ext cx="8226909" cy="4276165"/>
          </a:xfrm>
        </p:spPr>
        <p:txBody>
          <a:bodyPr/>
          <a:lstStyle/>
          <a:p>
            <a:r>
              <a:rPr lang="en-GB" i="1" dirty="0"/>
              <a:t>Increasing system complexity</a:t>
            </a:r>
            <a:r>
              <a:rPr lang="en-GB" dirty="0"/>
              <a:t> </a:t>
            </a:r>
          </a:p>
          <a:p>
            <a:pPr lvl="1"/>
            <a:r>
              <a:rPr lang="en-GB" dirty="0"/>
              <a:t>As new software engineering techniques help us to build larger, more complex systems, the demands change. Systems have to be built and delivered more quickly; larger, even more complex systems are required; systems have to have new capabilities that were previously thought to be impossible. </a:t>
            </a:r>
          </a:p>
          <a:p>
            <a:r>
              <a:rPr lang="en-GB" i="1" dirty="0"/>
              <a:t>Failure to use software engineering methods</a:t>
            </a:r>
            <a:r>
              <a:rPr lang="en-GB" dirty="0"/>
              <a:t> </a:t>
            </a:r>
          </a:p>
          <a:p>
            <a:pPr lvl="1"/>
            <a:r>
              <a:rPr lang="en-GB" dirty="0"/>
              <a:t>It is fairly easy to write computer programs without using software engineering methods and techniques. Many companies </a:t>
            </a:r>
            <a:r>
              <a:rPr lang="en-GB" dirty="0" smtClean="0"/>
              <a:t>do </a:t>
            </a:r>
            <a:r>
              <a:rPr lang="en-GB" dirty="0"/>
              <a:t>not use software engineering methods in their everyday work. Consequently, their software is often more expensive and less reliable than it should be. </a:t>
            </a:r>
            <a:endParaRPr lang="en-US"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3050474913"/>
      </p:ext>
    </p:extLst>
  </p:cSld>
  <p:clrMapOvr>
    <a:masterClrMapping/>
  </p:clrMapOvr>
</p:sld>
</file>

<file path=ppt/theme/theme1.xml><?xml version="1.0" encoding="utf-8"?>
<a:theme xmlns:a="http://schemas.openxmlformats.org/drawingml/2006/main" name="Skaidrių šablonas Nr.1">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66FD0066-9A35-3244-99F3-E7429AFC22E9}" vid="{E0D44DF2-BDB4-FB46-A402-E055A4F169AE}"/>
    </a:ext>
  </a:extLst>
</a:theme>
</file>

<file path=ppt/theme/theme2.xml><?xml version="1.0" encoding="utf-8"?>
<a:theme xmlns:a="http://schemas.openxmlformats.org/drawingml/2006/main" name="Skaidrių šablonas Nr.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kaidrių šablonas Nr.3">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kaidrių šablonas Nr.4">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558B64AFFE26B43B77AA17D11A60417" ma:contentTypeVersion="1" ma:contentTypeDescription="Create a new document." ma:contentTypeScope="" ma:versionID="01bd53db0e8d6d534b754d77d1b76861">
  <xsd:schema xmlns:xsd="http://www.w3.org/2001/XMLSchema" xmlns:xs="http://www.w3.org/2001/XMLSchema" xmlns:p="http://schemas.microsoft.com/office/2006/metadata/properties" targetNamespace="http://schemas.microsoft.com/office/2006/metadata/properties" ma:root="true" ma:fieldsID="b9ab8c2b3c1d2a690bc60d382cab7cd9">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6C12809-B468-4DCD-B828-C677CEFAE314}">
  <ds:schemaRefs>
    <ds:schemaRef ds:uri="http://purl.org/dc/elements/1.1/"/>
    <ds:schemaRef ds:uri="http://schemas.microsoft.com/office/infopath/2007/PartnerControls"/>
    <ds:schemaRef ds:uri="http://www.w3.org/XML/1998/namespace"/>
    <ds:schemaRef ds:uri="http://schemas.openxmlformats.org/package/2006/metadata/core-properties"/>
    <ds:schemaRef ds:uri="http://purl.org/dc/dcmitype/"/>
    <ds:schemaRef ds:uri="http://schemas.microsoft.com/office/2006/documentManagement/types"/>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0D500EDF-5696-4B97-A3A9-8C691C60D6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9427E9AF-4336-4E21-BA0F-E141F141D07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1158</TotalTime>
  <Words>2096</Words>
  <Application>Microsoft Office PowerPoint</Application>
  <PresentationFormat>On-screen Show (4:3)</PresentationFormat>
  <Paragraphs>226</Paragraphs>
  <Slides>35</Slides>
  <Notes>4</Notes>
  <HiddenSlides>0</HiddenSlides>
  <MMClips>1</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35</vt:i4>
      </vt:variant>
    </vt:vector>
  </HeadingPairs>
  <TitlesOfParts>
    <vt:vector size="42" baseType="lpstr">
      <vt:lpstr>Arial</vt:lpstr>
      <vt:lpstr>Calibri</vt:lpstr>
      <vt:lpstr>Times New Roman</vt:lpstr>
      <vt:lpstr>Skaidrių šablonas Nr.1</vt:lpstr>
      <vt:lpstr>Skaidrių šablonas Nr.2</vt:lpstr>
      <vt:lpstr>Skaidrių šablonas Nr.3</vt:lpstr>
      <vt:lpstr>Skaidrių šablonas Nr.4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tomas Blazauskas</cp:lastModifiedBy>
  <cp:revision>226</cp:revision>
  <dcterms:created xsi:type="dcterms:W3CDTF">2017-04-05T12:23:50Z</dcterms:created>
  <dcterms:modified xsi:type="dcterms:W3CDTF">2018-02-07T06:25:02Z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0x0101006558B64AFFE26B43B77AA17D11A60417</vt:lpwstr>
  </property>
</Properties>
</file>